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2" r:id="rId4"/>
    <p:sldId id="258" r:id="rId5"/>
    <p:sldId id="259" r:id="rId6"/>
    <p:sldId id="260" r:id="rId7"/>
    <p:sldId id="273" r:id="rId8"/>
    <p:sldId id="261" r:id="rId9"/>
    <p:sldId id="262" r:id="rId10"/>
    <p:sldId id="263" r:id="rId11"/>
    <p:sldId id="265" r:id="rId12"/>
    <p:sldId id="267" r:id="rId13"/>
    <p:sldId id="275" r:id="rId14"/>
    <p:sldId id="266" r:id="rId15"/>
    <p:sldId id="268" r:id="rId16"/>
    <p:sldId id="264" r:id="rId17"/>
    <p:sldId id="274" r:id="rId18"/>
    <p:sldId id="276" r:id="rId19"/>
    <p:sldId id="270" r:id="rId20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300" y="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53F33-EFA5-4201-A306-014B91BE16A2}" type="datetimeFigureOut">
              <a:rPr lang="en-IN" smtClean="0"/>
              <a:t>15-04-2025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4CC0D-3E84-472F-995A-04D80704F9D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608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4CC0D-3E84-472F-995A-04D80704F9DA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7663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500CFA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FFFFF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500CFA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FFFFF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500CFA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500CFA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6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4433" y="-28587"/>
            <a:ext cx="17619132" cy="26766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500CFA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73888" y="3635006"/>
            <a:ext cx="9344660" cy="4780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FFFFF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6.png"/><Relationship Id="rId7" Type="http://schemas.openxmlformats.org/officeDocument/2006/relationships/image" Target="../media/image3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11.png"/><Relationship Id="rId5" Type="http://schemas.openxmlformats.org/officeDocument/2006/relationships/image" Target="../media/image108.png"/><Relationship Id="rId10" Type="http://schemas.openxmlformats.org/officeDocument/2006/relationships/image" Target="../media/image110.png"/><Relationship Id="rId4" Type="http://schemas.openxmlformats.org/officeDocument/2006/relationships/image" Target="../media/image107.png"/><Relationship Id="rId9" Type="http://schemas.openxmlformats.org/officeDocument/2006/relationships/image" Target="../media/image10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lancet.com/journals/langlo/article/PIIS2214-109X(22)00317-5/fulltext" TargetMode="External"/><Relationship Id="rId2" Type="http://schemas.openxmlformats.org/officeDocument/2006/relationships/hyperlink" Target="http://www.thelancet.com/journals/langlo/article/PIIS2214-109X(17)30427-8/fulltext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hyperlink" Target="https://www.who.int/news-room/feature-stories/detail/the-burden-of-health-care-associated-infection-worldwid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://www.thelancet.com/journals/langlo/article/PIIS2214-109X(17)30427-8/fulltext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28" Type="http://schemas.openxmlformats.org/officeDocument/2006/relationships/image" Target="../media/image89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431660" y="0"/>
              <a:ext cx="17856835" cy="10287000"/>
            </a:xfrm>
            <a:custGeom>
              <a:avLst/>
              <a:gdLst/>
              <a:ahLst/>
              <a:cxnLst/>
              <a:rect l="l" t="t" r="r" b="b"/>
              <a:pathLst>
                <a:path w="17856835" h="10287000">
                  <a:moveTo>
                    <a:pt x="0" y="10286999"/>
                  </a:moveTo>
                  <a:lnTo>
                    <a:pt x="17856337" y="10286999"/>
                  </a:lnTo>
                  <a:lnTo>
                    <a:pt x="17856337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6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431800" cy="10287000"/>
            </a:xfrm>
            <a:custGeom>
              <a:avLst/>
              <a:gdLst/>
              <a:ahLst/>
              <a:cxnLst/>
              <a:rect l="l" t="t" r="r" b="b"/>
              <a:pathLst>
                <a:path w="431800" h="10287000">
                  <a:moveTo>
                    <a:pt x="431660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431660" y="0"/>
                  </a:lnTo>
                  <a:lnTo>
                    <a:pt x="431660" y="10287000"/>
                  </a:lnTo>
                  <a:close/>
                </a:path>
              </a:pathLst>
            </a:custGeom>
            <a:solidFill>
              <a:srgbClr val="500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1963" y="8024957"/>
              <a:ext cx="6561297" cy="106000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63816" y="9086684"/>
              <a:ext cx="2678430" cy="1200785"/>
            </a:xfrm>
            <a:custGeom>
              <a:avLst/>
              <a:gdLst/>
              <a:ahLst/>
              <a:cxnLst/>
              <a:rect l="l" t="t" r="r" b="b"/>
              <a:pathLst>
                <a:path w="2678430" h="1200784">
                  <a:moveTo>
                    <a:pt x="312712" y="116370"/>
                  </a:moveTo>
                  <a:lnTo>
                    <a:pt x="238125" y="101447"/>
                  </a:lnTo>
                  <a:lnTo>
                    <a:pt x="177380" y="598639"/>
                  </a:lnTo>
                  <a:lnTo>
                    <a:pt x="312712" y="116370"/>
                  </a:lnTo>
                  <a:close/>
                </a:path>
                <a:path w="2678430" h="1200784">
                  <a:moveTo>
                    <a:pt x="564921" y="81470"/>
                  </a:moveTo>
                  <a:lnTo>
                    <a:pt x="490334" y="66548"/>
                  </a:lnTo>
                  <a:lnTo>
                    <a:pt x="416369" y="629805"/>
                  </a:lnTo>
                  <a:lnTo>
                    <a:pt x="564921" y="81470"/>
                  </a:lnTo>
                  <a:close/>
                </a:path>
                <a:path w="2678430" h="1200784">
                  <a:moveTo>
                    <a:pt x="856056" y="14935"/>
                  </a:moveTo>
                  <a:lnTo>
                    <a:pt x="781469" y="0"/>
                  </a:lnTo>
                  <a:lnTo>
                    <a:pt x="647306" y="863981"/>
                  </a:lnTo>
                  <a:lnTo>
                    <a:pt x="856056" y="14935"/>
                  </a:lnTo>
                  <a:close/>
                </a:path>
                <a:path w="2678430" h="1200784">
                  <a:moveTo>
                    <a:pt x="1157439" y="171716"/>
                  </a:moveTo>
                  <a:lnTo>
                    <a:pt x="1082852" y="156781"/>
                  </a:lnTo>
                  <a:lnTo>
                    <a:pt x="1010589" y="711504"/>
                  </a:lnTo>
                  <a:lnTo>
                    <a:pt x="1157439" y="171716"/>
                  </a:lnTo>
                  <a:close/>
                </a:path>
                <a:path w="2678430" h="1200784">
                  <a:moveTo>
                    <a:pt x="1342148" y="636778"/>
                  </a:moveTo>
                  <a:lnTo>
                    <a:pt x="1290789" y="653427"/>
                  </a:lnTo>
                  <a:lnTo>
                    <a:pt x="1240167" y="672414"/>
                  </a:lnTo>
                  <a:lnTo>
                    <a:pt x="1190345" y="693216"/>
                  </a:lnTo>
                  <a:lnTo>
                    <a:pt x="1141463" y="715340"/>
                  </a:lnTo>
                  <a:lnTo>
                    <a:pt x="1099400" y="735190"/>
                  </a:lnTo>
                  <a:lnTo>
                    <a:pt x="1057148" y="755294"/>
                  </a:lnTo>
                  <a:lnTo>
                    <a:pt x="1014704" y="775335"/>
                  </a:lnTo>
                  <a:lnTo>
                    <a:pt x="972045" y="795007"/>
                  </a:lnTo>
                  <a:lnTo>
                    <a:pt x="929157" y="813981"/>
                  </a:lnTo>
                  <a:lnTo>
                    <a:pt x="886015" y="831964"/>
                  </a:lnTo>
                  <a:lnTo>
                    <a:pt x="842619" y="848626"/>
                  </a:lnTo>
                  <a:lnTo>
                    <a:pt x="798944" y="863663"/>
                  </a:lnTo>
                  <a:lnTo>
                    <a:pt x="754964" y="876744"/>
                  </a:lnTo>
                  <a:lnTo>
                    <a:pt x="710679" y="887564"/>
                  </a:lnTo>
                  <a:lnTo>
                    <a:pt x="666076" y="895819"/>
                  </a:lnTo>
                  <a:lnTo>
                    <a:pt x="621118" y="901192"/>
                  </a:lnTo>
                  <a:lnTo>
                    <a:pt x="575805" y="903363"/>
                  </a:lnTo>
                  <a:lnTo>
                    <a:pt x="530123" y="902004"/>
                  </a:lnTo>
                  <a:lnTo>
                    <a:pt x="484047" y="896823"/>
                  </a:lnTo>
                  <a:lnTo>
                    <a:pt x="437565" y="887501"/>
                  </a:lnTo>
                  <a:lnTo>
                    <a:pt x="390652" y="873721"/>
                  </a:lnTo>
                  <a:lnTo>
                    <a:pt x="343306" y="855167"/>
                  </a:lnTo>
                  <a:lnTo>
                    <a:pt x="299885" y="833564"/>
                  </a:lnTo>
                  <a:lnTo>
                    <a:pt x="258762" y="808520"/>
                  </a:lnTo>
                  <a:lnTo>
                    <a:pt x="219735" y="780440"/>
                  </a:lnTo>
                  <a:lnTo>
                    <a:pt x="182600" y="749744"/>
                  </a:lnTo>
                  <a:lnTo>
                    <a:pt x="147167" y="716838"/>
                  </a:lnTo>
                  <a:lnTo>
                    <a:pt x="113220" y="682129"/>
                  </a:lnTo>
                  <a:lnTo>
                    <a:pt x="80568" y="646049"/>
                  </a:lnTo>
                  <a:lnTo>
                    <a:pt x="48996" y="608990"/>
                  </a:lnTo>
                  <a:lnTo>
                    <a:pt x="78270" y="649655"/>
                  </a:lnTo>
                  <a:lnTo>
                    <a:pt x="108508" y="689330"/>
                  </a:lnTo>
                  <a:lnTo>
                    <a:pt x="139903" y="727646"/>
                  </a:lnTo>
                  <a:lnTo>
                    <a:pt x="172618" y="764222"/>
                  </a:lnTo>
                  <a:lnTo>
                    <a:pt x="206832" y="798664"/>
                  </a:lnTo>
                  <a:lnTo>
                    <a:pt x="242722" y="830618"/>
                  </a:lnTo>
                  <a:lnTo>
                    <a:pt x="280454" y="859701"/>
                  </a:lnTo>
                  <a:lnTo>
                    <a:pt x="320205" y="885520"/>
                  </a:lnTo>
                  <a:lnTo>
                    <a:pt x="362140" y="907707"/>
                  </a:lnTo>
                  <a:lnTo>
                    <a:pt x="408584" y="926973"/>
                  </a:lnTo>
                  <a:lnTo>
                    <a:pt x="454850" y="941285"/>
                  </a:lnTo>
                  <a:lnTo>
                    <a:pt x="500938" y="950925"/>
                  </a:lnTo>
                  <a:lnTo>
                    <a:pt x="546849" y="956170"/>
                  </a:lnTo>
                  <a:lnTo>
                    <a:pt x="592582" y="957338"/>
                  </a:lnTo>
                  <a:lnTo>
                    <a:pt x="638136" y="954709"/>
                  </a:lnTo>
                  <a:lnTo>
                    <a:pt x="683514" y="948575"/>
                  </a:lnTo>
                  <a:lnTo>
                    <a:pt x="728713" y="939241"/>
                  </a:lnTo>
                  <a:lnTo>
                    <a:pt x="773734" y="926973"/>
                  </a:lnTo>
                  <a:lnTo>
                    <a:pt x="818578" y="912101"/>
                  </a:lnTo>
                  <a:lnTo>
                    <a:pt x="863257" y="894880"/>
                  </a:lnTo>
                  <a:lnTo>
                    <a:pt x="907745" y="875639"/>
                  </a:lnTo>
                  <a:lnTo>
                    <a:pt x="952068" y="854633"/>
                  </a:lnTo>
                  <a:lnTo>
                    <a:pt x="996213" y="832192"/>
                  </a:lnTo>
                  <a:lnTo>
                    <a:pt x="1040180" y="808583"/>
                  </a:lnTo>
                  <a:lnTo>
                    <a:pt x="1083970" y="784110"/>
                  </a:lnTo>
                  <a:lnTo>
                    <a:pt x="1127582" y="759053"/>
                  </a:lnTo>
                  <a:lnTo>
                    <a:pt x="1171016" y="733729"/>
                  </a:lnTo>
                  <a:lnTo>
                    <a:pt x="1214285" y="708406"/>
                  </a:lnTo>
                  <a:lnTo>
                    <a:pt x="1257376" y="683387"/>
                  </a:lnTo>
                  <a:lnTo>
                    <a:pt x="1278356" y="671436"/>
                  </a:lnTo>
                  <a:lnTo>
                    <a:pt x="1299476" y="659663"/>
                  </a:lnTo>
                  <a:lnTo>
                    <a:pt x="1320749" y="648093"/>
                  </a:lnTo>
                  <a:lnTo>
                    <a:pt x="1342148" y="636778"/>
                  </a:lnTo>
                  <a:close/>
                </a:path>
                <a:path w="2678430" h="1200784">
                  <a:moveTo>
                    <a:pt x="2628912" y="1200315"/>
                  </a:moveTo>
                  <a:lnTo>
                    <a:pt x="2603766" y="1167612"/>
                  </a:lnTo>
                  <a:lnTo>
                    <a:pt x="2572474" y="1129144"/>
                  </a:lnTo>
                  <a:lnTo>
                    <a:pt x="2540203" y="1091895"/>
                  </a:lnTo>
                  <a:lnTo>
                    <a:pt x="2506929" y="1056081"/>
                  </a:lnTo>
                  <a:lnTo>
                    <a:pt x="2472652" y="1021956"/>
                  </a:lnTo>
                  <a:lnTo>
                    <a:pt x="2437358" y="989723"/>
                  </a:lnTo>
                  <a:lnTo>
                    <a:pt x="2401036" y="959650"/>
                  </a:lnTo>
                  <a:lnTo>
                    <a:pt x="2363660" y="931951"/>
                  </a:lnTo>
                  <a:lnTo>
                    <a:pt x="2325217" y="906856"/>
                  </a:lnTo>
                  <a:lnTo>
                    <a:pt x="2285708" y="884605"/>
                  </a:lnTo>
                  <a:lnTo>
                    <a:pt x="2245118" y="865428"/>
                  </a:lnTo>
                  <a:lnTo>
                    <a:pt x="2203424" y="849566"/>
                  </a:lnTo>
                  <a:lnTo>
                    <a:pt x="2160613" y="837247"/>
                  </a:lnTo>
                  <a:lnTo>
                    <a:pt x="2116683" y="828687"/>
                  </a:lnTo>
                  <a:lnTo>
                    <a:pt x="2071611" y="824153"/>
                  </a:lnTo>
                  <a:lnTo>
                    <a:pt x="2025383" y="823849"/>
                  </a:lnTo>
                  <a:lnTo>
                    <a:pt x="1977161" y="828344"/>
                  </a:lnTo>
                  <a:lnTo>
                    <a:pt x="1929511" y="837615"/>
                  </a:lnTo>
                  <a:lnTo>
                    <a:pt x="1882457" y="851154"/>
                  </a:lnTo>
                  <a:lnTo>
                    <a:pt x="1836013" y="868464"/>
                  </a:lnTo>
                  <a:lnTo>
                    <a:pt x="1790166" y="889063"/>
                  </a:lnTo>
                  <a:lnTo>
                    <a:pt x="1744929" y="912444"/>
                  </a:lnTo>
                  <a:lnTo>
                    <a:pt x="1700326" y="938136"/>
                  </a:lnTo>
                  <a:lnTo>
                    <a:pt x="1656359" y="965631"/>
                  </a:lnTo>
                  <a:lnTo>
                    <a:pt x="1613039" y="994448"/>
                  </a:lnTo>
                  <a:lnTo>
                    <a:pt x="1570367" y="1024089"/>
                  </a:lnTo>
                  <a:lnTo>
                    <a:pt x="1528356" y="1054061"/>
                  </a:lnTo>
                  <a:lnTo>
                    <a:pt x="1487284" y="1083500"/>
                  </a:lnTo>
                  <a:lnTo>
                    <a:pt x="1445882" y="1112799"/>
                  </a:lnTo>
                  <a:lnTo>
                    <a:pt x="1404175" y="1141704"/>
                  </a:lnTo>
                  <a:lnTo>
                    <a:pt x="1362138" y="1169987"/>
                  </a:lnTo>
                  <a:lnTo>
                    <a:pt x="1410754" y="1145755"/>
                  </a:lnTo>
                  <a:lnTo>
                    <a:pt x="1458836" y="1120089"/>
                  </a:lnTo>
                  <a:lnTo>
                    <a:pt x="1506410" y="1093368"/>
                  </a:lnTo>
                  <a:lnTo>
                    <a:pt x="1553476" y="1065987"/>
                  </a:lnTo>
                  <a:lnTo>
                    <a:pt x="1600073" y="1038326"/>
                  </a:lnTo>
                  <a:lnTo>
                    <a:pt x="1641144" y="1014044"/>
                  </a:lnTo>
                  <a:lnTo>
                    <a:pt x="1682965" y="990142"/>
                  </a:lnTo>
                  <a:lnTo>
                    <a:pt x="1725523" y="967117"/>
                  </a:lnTo>
                  <a:lnTo>
                    <a:pt x="1768843" y="945502"/>
                  </a:lnTo>
                  <a:lnTo>
                    <a:pt x="1812925" y="925791"/>
                  </a:lnTo>
                  <a:lnTo>
                    <a:pt x="1857768" y="908481"/>
                  </a:lnTo>
                  <a:lnTo>
                    <a:pt x="1903399" y="894092"/>
                  </a:lnTo>
                  <a:lnTo>
                    <a:pt x="1949805" y="883132"/>
                  </a:lnTo>
                  <a:lnTo>
                    <a:pt x="1997011" y="876109"/>
                  </a:lnTo>
                  <a:lnTo>
                    <a:pt x="2045004" y="873518"/>
                  </a:lnTo>
                  <a:lnTo>
                    <a:pt x="2095030" y="875703"/>
                  </a:lnTo>
                  <a:lnTo>
                    <a:pt x="2143734" y="882484"/>
                  </a:lnTo>
                  <a:lnTo>
                    <a:pt x="2191131" y="893559"/>
                  </a:lnTo>
                  <a:lnTo>
                    <a:pt x="2237206" y="908621"/>
                  </a:lnTo>
                  <a:lnTo>
                    <a:pt x="2281999" y="927341"/>
                  </a:lnTo>
                  <a:lnTo>
                    <a:pt x="2325509" y="949439"/>
                  </a:lnTo>
                  <a:lnTo>
                    <a:pt x="2367737" y="974585"/>
                  </a:lnTo>
                  <a:lnTo>
                    <a:pt x="2408694" y="1002487"/>
                  </a:lnTo>
                  <a:lnTo>
                    <a:pt x="2448395" y="1032840"/>
                  </a:lnTo>
                  <a:lnTo>
                    <a:pt x="2486850" y="1065326"/>
                  </a:lnTo>
                  <a:lnTo>
                    <a:pt x="2524061" y="1099642"/>
                  </a:lnTo>
                  <a:lnTo>
                    <a:pt x="2560053" y="1135481"/>
                  </a:lnTo>
                  <a:lnTo>
                    <a:pt x="2594813" y="1172540"/>
                  </a:lnTo>
                  <a:lnTo>
                    <a:pt x="2619362" y="1200315"/>
                  </a:lnTo>
                  <a:lnTo>
                    <a:pt x="2628912" y="1200315"/>
                  </a:lnTo>
                  <a:close/>
                </a:path>
                <a:path w="2678430" h="1200784">
                  <a:moveTo>
                    <a:pt x="2678125" y="1200315"/>
                  </a:moveTo>
                  <a:lnTo>
                    <a:pt x="2636723" y="1128217"/>
                  </a:lnTo>
                  <a:lnTo>
                    <a:pt x="2611386" y="1087602"/>
                  </a:lnTo>
                  <a:lnTo>
                    <a:pt x="2584793" y="1047483"/>
                  </a:lnTo>
                  <a:lnTo>
                    <a:pt x="2556941" y="1008011"/>
                  </a:lnTo>
                  <a:lnTo>
                    <a:pt x="2527820" y="969365"/>
                  </a:lnTo>
                  <a:lnTo>
                    <a:pt x="2497429" y="931684"/>
                  </a:lnTo>
                  <a:lnTo>
                    <a:pt x="2465781" y="895172"/>
                  </a:lnTo>
                  <a:lnTo>
                    <a:pt x="2432875" y="859980"/>
                  </a:lnTo>
                  <a:lnTo>
                    <a:pt x="2398699" y="826262"/>
                  </a:lnTo>
                  <a:lnTo>
                    <a:pt x="2363254" y="794207"/>
                  </a:lnTo>
                  <a:lnTo>
                    <a:pt x="2326551" y="763981"/>
                  </a:lnTo>
                  <a:lnTo>
                    <a:pt x="2288578" y="735736"/>
                  </a:lnTo>
                  <a:lnTo>
                    <a:pt x="2249335" y="709650"/>
                  </a:lnTo>
                  <a:lnTo>
                    <a:pt x="2208822" y="685876"/>
                  </a:lnTo>
                  <a:lnTo>
                    <a:pt x="2167051" y="664603"/>
                  </a:lnTo>
                  <a:lnTo>
                    <a:pt x="2124011" y="645985"/>
                  </a:lnTo>
                  <a:lnTo>
                    <a:pt x="2079701" y="630199"/>
                  </a:lnTo>
                  <a:lnTo>
                    <a:pt x="2034120" y="617397"/>
                  </a:lnTo>
                  <a:lnTo>
                    <a:pt x="1987270" y="607771"/>
                  </a:lnTo>
                  <a:lnTo>
                    <a:pt x="1936750" y="601497"/>
                  </a:lnTo>
                  <a:lnTo>
                    <a:pt x="1886661" y="599567"/>
                  </a:lnTo>
                  <a:lnTo>
                    <a:pt x="1837016" y="601662"/>
                  </a:lnTo>
                  <a:lnTo>
                    <a:pt x="1787867" y="607479"/>
                  </a:lnTo>
                  <a:lnTo>
                    <a:pt x="1739239" y="616673"/>
                  </a:lnTo>
                  <a:lnTo>
                    <a:pt x="1691182" y="628942"/>
                  </a:lnTo>
                  <a:lnTo>
                    <a:pt x="1643710" y="643966"/>
                  </a:lnTo>
                  <a:lnTo>
                    <a:pt x="1596872" y="661428"/>
                  </a:lnTo>
                  <a:lnTo>
                    <a:pt x="1550708" y="681024"/>
                  </a:lnTo>
                  <a:lnTo>
                    <a:pt x="1505229" y="702411"/>
                  </a:lnTo>
                  <a:lnTo>
                    <a:pt x="1460487" y="725284"/>
                  </a:lnTo>
                  <a:lnTo>
                    <a:pt x="1416507" y="749338"/>
                  </a:lnTo>
                  <a:lnTo>
                    <a:pt x="1373339" y="774242"/>
                  </a:lnTo>
                  <a:lnTo>
                    <a:pt x="1332293" y="798639"/>
                  </a:lnTo>
                  <a:lnTo>
                    <a:pt x="1291094" y="823315"/>
                  </a:lnTo>
                  <a:lnTo>
                    <a:pt x="1249730" y="848017"/>
                  </a:lnTo>
                  <a:lnTo>
                    <a:pt x="1208151" y="872477"/>
                  </a:lnTo>
                  <a:lnTo>
                    <a:pt x="1166304" y="896442"/>
                  </a:lnTo>
                  <a:lnTo>
                    <a:pt x="1124165" y="919645"/>
                  </a:lnTo>
                  <a:lnTo>
                    <a:pt x="1081709" y="941832"/>
                  </a:lnTo>
                  <a:lnTo>
                    <a:pt x="1038872" y="962748"/>
                  </a:lnTo>
                  <a:lnTo>
                    <a:pt x="995616" y="982129"/>
                  </a:lnTo>
                  <a:lnTo>
                    <a:pt x="951928" y="999718"/>
                  </a:lnTo>
                  <a:lnTo>
                    <a:pt x="907745" y="1015250"/>
                  </a:lnTo>
                  <a:lnTo>
                    <a:pt x="863053" y="1028484"/>
                  </a:lnTo>
                  <a:lnTo>
                    <a:pt x="817778" y="1039139"/>
                  </a:lnTo>
                  <a:lnTo>
                    <a:pt x="771918" y="1046975"/>
                  </a:lnTo>
                  <a:lnTo>
                    <a:pt x="725411" y="1051725"/>
                  </a:lnTo>
                  <a:lnTo>
                    <a:pt x="678243" y="1053122"/>
                  </a:lnTo>
                  <a:lnTo>
                    <a:pt x="630339" y="1050925"/>
                  </a:lnTo>
                  <a:lnTo>
                    <a:pt x="581698" y="1044854"/>
                  </a:lnTo>
                  <a:lnTo>
                    <a:pt x="532257" y="1034669"/>
                  </a:lnTo>
                  <a:lnTo>
                    <a:pt x="481990" y="1020102"/>
                  </a:lnTo>
                  <a:lnTo>
                    <a:pt x="433844" y="1001826"/>
                  </a:lnTo>
                  <a:lnTo>
                    <a:pt x="387642" y="979919"/>
                  </a:lnTo>
                  <a:lnTo>
                    <a:pt x="343242" y="954773"/>
                  </a:lnTo>
                  <a:lnTo>
                    <a:pt x="300494" y="926782"/>
                  </a:lnTo>
                  <a:lnTo>
                    <a:pt x="259245" y="896340"/>
                  </a:lnTo>
                  <a:lnTo>
                    <a:pt x="219341" y="863841"/>
                  </a:lnTo>
                  <a:lnTo>
                    <a:pt x="180644" y="829691"/>
                  </a:lnTo>
                  <a:lnTo>
                    <a:pt x="143002" y="794283"/>
                  </a:lnTo>
                  <a:lnTo>
                    <a:pt x="106260" y="757986"/>
                  </a:lnTo>
                  <a:lnTo>
                    <a:pt x="70281" y="721233"/>
                  </a:lnTo>
                  <a:lnTo>
                    <a:pt x="34912" y="684377"/>
                  </a:lnTo>
                  <a:lnTo>
                    <a:pt x="0" y="647839"/>
                  </a:lnTo>
                  <a:lnTo>
                    <a:pt x="27190" y="687781"/>
                  </a:lnTo>
                  <a:lnTo>
                    <a:pt x="55257" y="727633"/>
                  </a:lnTo>
                  <a:lnTo>
                    <a:pt x="84289" y="767143"/>
                  </a:lnTo>
                  <a:lnTo>
                    <a:pt x="114401" y="806030"/>
                  </a:lnTo>
                  <a:lnTo>
                    <a:pt x="145669" y="844029"/>
                  </a:lnTo>
                  <a:lnTo>
                    <a:pt x="178181" y="880884"/>
                  </a:lnTo>
                  <a:lnTo>
                    <a:pt x="212039" y="916317"/>
                  </a:lnTo>
                  <a:lnTo>
                    <a:pt x="247345" y="950061"/>
                  </a:lnTo>
                  <a:lnTo>
                    <a:pt x="284187" y="981837"/>
                  </a:lnTo>
                  <a:lnTo>
                    <a:pt x="322643" y="1011389"/>
                  </a:lnTo>
                  <a:lnTo>
                    <a:pt x="362826" y="1038440"/>
                  </a:lnTo>
                  <a:lnTo>
                    <a:pt x="404825" y="1062736"/>
                  </a:lnTo>
                  <a:lnTo>
                    <a:pt x="448741" y="1083995"/>
                  </a:lnTo>
                  <a:lnTo>
                    <a:pt x="494652" y="1101940"/>
                  </a:lnTo>
                  <a:lnTo>
                    <a:pt x="544461" y="1117142"/>
                  </a:lnTo>
                  <a:lnTo>
                    <a:pt x="593737" y="1128268"/>
                  </a:lnTo>
                  <a:lnTo>
                    <a:pt x="642505" y="1135570"/>
                  </a:lnTo>
                  <a:lnTo>
                    <a:pt x="690765" y="1139228"/>
                  </a:lnTo>
                  <a:lnTo>
                    <a:pt x="738530" y="1139494"/>
                  </a:lnTo>
                  <a:lnTo>
                    <a:pt x="785812" y="1136573"/>
                  </a:lnTo>
                  <a:lnTo>
                    <a:pt x="832612" y="1130668"/>
                  </a:lnTo>
                  <a:lnTo>
                    <a:pt x="878954" y="1122019"/>
                  </a:lnTo>
                  <a:lnTo>
                    <a:pt x="924852" y="1110830"/>
                  </a:lnTo>
                  <a:lnTo>
                    <a:pt x="970292" y="1097318"/>
                  </a:lnTo>
                  <a:lnTo>
                    <a:pt x="1015314" y="1081709"/>
                  </a:lnTo>
                  <a:lnTo>
                    <a:pt x="1059903" y="1064209"/>
                  </a:lnTo>
                  <a:lnTo>
                    <a:pt x="1104087" y="1045057"/>
                  </a:lnTo>
                  <a:lnTo>
                    <a:pt x="1147864" y="1024445"/>
                  </a:lnTo>
                  <a:lnTo>
                    <a:pt x="1191260" y="1002601"/>
                  </a:lnTo>
                  <a:lnTo>
                    <a:pt x="1234262" y="979754"/>
                  </a:lnTo>
                  <a:lnTo>
                    <a:pt x="1276908" y="956094"/>
                  </a:lnTo>
                  <a:lnTo>
                    <a:pt x="1319187" y="931862"/>
                  </a:lnTo>
                  <a:lnTo>
                    <a:pt x="1361122" y="907275"/>
                  </a:lnTo>
                  <a:lnTo>
                    <a:pt x="1402715" y="882548"/>
                  </a:lnTo>
                  <a:lnTo>
                    <a:pt x="1444612" y="857758"/>
                  </a:lnTo>
                  <a:lnTo>
                    <a:pt x="1487195" y="833272"/>
                  </a:lnTo>
                  <a:lnTo>
                    <a:pt x="1530464" y="809536"/>
                  </a:lnTo>
                  <a:lnTo>
                    <a:pt x="1574431" y="786955"/>
                  </a:lnTo>
                  <a:lnTo>
                    <a:pt x="1619097" y="765975"/>
                  </a:lnTo>
                  <a:lnTo>
                    <a:pt x="1664474" y="747014"/>
                  </a:lnTo>
                  <a:lnTo>
                    <a:pt x="1710575" y="730504"/>
                  </a:lnTo>
                  <a:lnTo>
                    <a:pt x="1757387" y="716864"/>
                  </a:lnTo>
                  <a:lnTo>
                    <a:pt x="1804936" y="706539"/>
                  </a:lnTo>
                  <a:lnTo>
                    <a:pt x="1853222" y="699947"/>
                  </a:lnTo>
                  <a:lnTo>
                    <a:pt x="1902244" y="697522"/>
                  </a:lnTo>
                  <a:lnTo>
                    <a:pt x="1950834" y="699338"/>
                  </a:lnTo>
                  <a:lnTo>
                    <a:pt x="1998306" y="705027"/>
                  </a:lnTo>
                  <a:lnTo>
                    <a:pt x="2044687" y="714375"/>
                  </a:lnTo>
                  <a:lnTo>
                    <a:pt x="2089975" y="727176"/>
                  </a:lnTo>
                  <a:lnTo>
                    <a:pt x="2134171" y="743178"/>
                  </a:lnTo>
                  <a:lnTo>
                    <a:pt x="2177275" y="762177"/>
                  </a:lnTo>
                  <a:lnTo>
                    <a:pt x="2219312" y="783958"/>
                  </a:lnTo>
                  <a:lnTo>
                    <a:pt x="2260282" y="808278"/>
                  </a:lnTo>
                  <a:lnTo>
                    <a:pt x="2300198" y="834923"/>
                  </a:lnTo>
                  <a:lnTo>
                    <a:pt x="2339048" y="863676"/>
                  </a:lnTo>
                  <a:lnTo>
                    <a:pt x="2376855" y="894321"/>
                  </a:lnTo>
                  <a:lnTo>
                    <a:pt x="2413609" y="926617"/>
                  </a:lnTo>
                  <a:lnTo>
                    <a:pt x="2449347" y="960348"/>
                  </a:lnTo>
                  <a:lnTo>
                    <a:pt x="2484043" y="995311"/>
                  </a:lnTo>
                  <a:lnTo>
                    <a:pt x="2517724" y="1031252"/>
                  </a:lnTo>
                  <a:lnTo>
                    <a:pt x="2550388" y="1067981"/>
                  </a:lnTo>
                  <a:lnTo>
                    <a:pt x="2582049" y="1105255"/>
                  </a:lnTo>
                  <a:lnTo>
                    <a:pt x="2612707" y="1142860"/>
                  </a:lnTo>
                  <a:lnTo>
                    <a:pt x="2642362" y="1180566"/>
                  </a:lnTo>
                  <a:lnTo>
                    <a:pt x="2657424" y="1200315"/>
                  </a:lnTo>
                  <a:lnTo>
                    <a:pt x="2678125" y="1200315"/>
                  </a:lnTo>
                  <a:close/>
                </a:path>
              </a:pathLst>
            </a:custGeom>
            <a:solidFill>
              <a:srgbClr val="E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1870" y="9128219"/>
              <a:ext cx="134732" cy="1347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4079" y="9093311"/>
              <a:ext cx="134742" cy="1347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5217" y="9026793"/>
              <a:ext cx="134732" cy="1347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6597" y="9183559"/>
              <a:ext cx="134732" cy="13473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405583" y="0"/>
              <a:ext cx="8279130" cy="10287000"/>
            </a:xfrm>
            <a:custGeom>
              <a:avLst/>
              <a:gdLst/>
              <a:ahLst/>
              <a:cxnLst/>
              <a:rect l="l" t="t" r="r" b="b"/>
              <a:pathLst>
                <a:path w="8279130" h="10287000">
                  <a:moveTo>
                    <a:pt x="16344" y="10226967"/>
                  </a:moveTo>
                  <a:lnTo>
                    <a:pt x="0" y="10287000"/>
                  </a:lnTo>
                  <a:lnTo>
                    <a:pt x="8521" y="10287000"/>
                  </a:lnTo>
                  <a:lnTo>
                    <a:pt x="16344" y="10226967"/>
                  </a:lnTo>
                  <a:close/>
                </a:path>
                <a:path w="8279130" h="10287000">
                  <a:moveTo>
                    <a:pt x="379628" y="10074465"/>
                  </a:moveTo>
                  <a:lnTo>
                    <a:pt x="327380" y="10287000"/>
                  </a:lnTo>
                  <a:lnTo>
                    <a:pt x="346621" y="10287000"/>
                  </a:lnTo>
                  <a:lnTo>
                    <a:pt x="379628" y="10074465"/>
                  </a:lnTo>
                  <a:close/>
                </a:path>
                <a:path w="8279130" h="10287000">
                  <a:moveTo>
                    <a:pt x="4925746" y="479323"/>
                  </a:moveTo>
                  <a:lnTo>
                    <a:pt x="4924577" y="473494"/>
                  </a:lnTo>
                  <a:lnTo>
                    <a:pt x="4922228" y="468096"/>
                  </a:lnTo>
                  <a:lnTo>
                    <a:pt x="4909578" y="435292"/>
                  </a:lnTo>
                  <a:lnTo>
                    <a:pt x="4900396" y="401955"/>
                  </a:lnTo>
                  <a:lnTo>
                    <a:pt x="4895189" y="368211"/>
                  </a:lnTo>
                  <a:lnTo>
                    <a:pt x="4894465" y="334200"/>
                  </a:lnTo>
                  <a:lnTo>
                    <a:pt x="4909528" y="32219"/>
                  </a:lnTo>
                  <a:lnTo>
                    <a:pt x="4911649" y="6756"/>
                  </a:lnTo>
                  <a:lnTo>
                    <a:pt x="4912728" y="0"/>
                  </a:lnTo>
                  <a:lnTo>
                    <a:pt x="4870018" y="0"/>
                  </a:lnTo>
                  <a:lnTo>
                    <a:pt x="4855070" y="322224"/>
                  </a:lnTo>
                  <a:lnTo>
                    <a:pt x="4842764" y="394144"/>
                  </a:lnTo>
                  <a:lnTo>
                    <a:pt x="4813681" y="462635"/>
                  </a:lnTo>
                  <a:lnTo>
                    <a:pt x="4809744" y="469620"/>
                  </a:lnTo>
                  <a:lnTo>
                    <a:pt x="4807940" y="477608"/>
                  </a:lnTo>
                  <a:lnTo>
                    <a:pt x="4824717" y="513651"/>
                  </a:lnTo>
                  <a:lnTo>
                    <a:pt x="4858105" y="528231"/>
                  </a:lnTo>
                  <a:lnTo>
                    <a:pt x="4883226" y="527431"/>
                  </a:lnTo>
                  <a:lnTo>
                    <a:pt x="4904410" y="518883"/>
                  </a:lnTo>
                  <a:lnTo>
                    <a:pt x="4919269" y="504278"/>
                  </a:lnTo>
                  <a:lnTo>
                    <a:pt x="4925441" y="485330"/>
                  </a:lnTo>
                  <a:lnTo>
                    <a:pt x="4925746" y="479323"/>
                  </a:lnTo>
                  <a:close/>
                </a:path>
                <a:path w="8279130" h="10287000">
                  <a:moveTo>
                    <a:pt x="5276735" y="762609"/>
                  </a:moveTo>
                  <a:lnTo>
                    <a:pt x="5276037" y="754608"/>
                  </a:lnTo>
                  <a:lnTo>
                    <a:pt x="5274361" y="747001"/>
                  </a:lnTo>
                  <a:lnTo>
                    <a:pt x="5264099" y="693381"/>
                  </a:lnTo>
                  <a:lnTo>
                    <a:pt x="5256631" y="639216"/>
                  </a:lnTo>
                  <a:lnTo>
                    <a:pt x="5251755" y="584644"/>
                  </a:lnTo>
                  <a:lnTo>
                    <a:pt x="5249278" y="529793"/>
                  </a:lnTo>
                  <a:lnTo>
                    <a:pt x="5249037" y="474802"/>
                  </a:lnTo>
                  <a:lnTo>
                    <a:pt x="5250827" y="419811"/>
                  </a:lnTo>
                  <a:lnTo>
                    <a:pt x="5271744" y="0"/>
                  </a:lnTo>
                  <a:lnTo>
                    <a:pt x="5222176" y="0"/>
                  </a:lnTo>
                  <a:lnTo>
                    <a:pt x="5203571" y="376161"/>
                  </a:lnTo>
                  <a:lnTo>
                    <a:pt x="5200053" y="428942"/>
                  </a:lnTo>
                  <a:lnTo>
                    <a:pt x="5194655" y="481545"/>
                  </a:lnTo>
                  <a:lnTo>
                    <a:pt x="5187264" y="533819"/>
                  </a:lnTo>
                  <a:lnTo>
                    <a:pt x="5177714" y="585635"/>
                  </a:lnTo>
                  <a:lnTo>
                    <a:pt x="5165903" y="636854"/>
                  </a:lnTo>
                  <a:lnTo>
                    <a:pt x="5151666" y="687324"/>
                  </a:lnTo>
                  <a:lnTo>
                    <a:pt x="5134889" y="736917"/>
                  </a:lnTo>
                  <a:lnTo>
                    <a:pt x="5132806" y="743318"/>
                  </a:lnTo>
                  <a:lnTo>
                    <a:pt x="5131181" y="749973"/>
                  </a:lnTo>
                  <a:lnTo>
                    <a:pt x="5130063" y="756843"/>
                  </a:lnTo>
                  <a:lnTo>
                    <a:pt x="5129466" y="763905"/>
                  </a:lnTo>
                  <a:lnTo>
                    <a:pt x="5133467" y="794613"/>
                  </a:lnTo>
                  <a:lnTo>
                    <a:pt x="5147056" y="820737"/>
                  </a:lnTo>
                  <a:lnTo>
                    <a:pt x="5168189" y="839622"/>
                  </a:lnTo>
                  <a:lnTo>
                    <a:pt x="5194833" y="848601"/>
                  </a:lnTo>
                  <a:lnTo>
                    <a:pt x="5225059" y="844956"/>
                  </a:lnTo>
                  <a:lnTo>
                    <a:pt x="5250548" y="828941"/>
                  </a:lnTo>
                  <a:lnTo>
                    <a:pt x="5268544" y="803325"/>
                  </a:lnTo>
                  <a:lnTo>
                    <a:pt x="5276316" y="770864"/>
                  </a:lnTo>
                  <a:lnTo>
                    <a:pt x="5276735" y="762609"/>
                  </a:lnTo>
                  <a:close/>
                </a:path>
                <a:path w="8279130" h="10287000">
                  <a:moveTo>
                    <a:pt x="5856224" y="104000"/>
                  </a:moveTo>
                  <a:lnTo>
                    <a:pt x="5851372" y="77495"/>
                  </a:lnTo>
                  <a:lnTo>
                    <a:pt x="5835726" y="55511"/>
                  </a:lnTo>
                  <a:lnTo>
                    <a:pt x="5811761" y="40513"/>
                  </a:lnTo>
                  <a:lnTo>
                    <a:pt x="5781954" y="34925"/>
                  </a:lnTo>
                  <a:lnTo>
                    <a:pt x="5754763" y="39662"/>
                  </a:lnTo>
                  <a:lnTo>
                    <a:pt x="5732107" y="52679"/>
                  </a:lnTo>
                  <a:lnTo>
                    <a:pt x="5716244" y="72097"/>
                  </a:lnTo>
                  <a:lnTo>
                    <a:pt x="5709424" y="95999"/>
                  </a:lnTo>
                  <a:lnTo>
                    <a:pt x="5709082" y="101790"/>
                  </a:lnTo>
                  <a:lnTo>
                    <a:pt x="5709577" y="107454"/>
                  </a:lnTo>
                  <a:lnTo>
                    <a:pt x="5710834" y="112890"/>
                  </a:lnTo>
                  <a:lnTo>
                    <a:pt x="5721820" y="164642"/>
                  </a:lnTo>
                  <a:lnTo>
                    <a:pt x="5730494" y="216636"/>
                  </a:lnTo>
                  <a:lnTo>
                    <a:pt x="5736463" y="268846"/>
                  </a:lnTo>
                  <a:lnTo>
                    <a:pt x="5739282" y="321195"/>
                  </a:lnTo>
                  <a:lnTo>
                    <a:pt x="5738571" y="373659"/>
                  </a:lnTo>
                  <a:lnTo>
                    <a:pt x="5735625" y="432943"/>
                  </a:lnTo>
                  <a:lnTo>
                    <a:pt x="5731942" y="482828"/>
                  </a:lnTo>
                  <a:lnTo>
                    <a:pt x="5725782" y="532472"/>
                  </a:lnTo>
                  <a:lnTo>
                    <a:pt x="5717019" y="581736"/>
                  </a:lnTo>
                  <a:lnTo>
                    <a:pt x="5705513" y="630466"/>
                  </a:lnTo>
                  <a:lnTo>
                    <a:pt x="5691124" y="678522"/>
                  </a:lnTo>
                  <a:lnTo>
                    <a:pt x="5673712" y="725766"/>
                  </a:lnTo>
                  <a:lnTo>
                    <a:pt x="5653163" y="772045"/>
                  </a:lnTo>
                  <a:lnTo>
                    <a:pt x="5649506" y="780846"/>
                  </a:lnTo>
                  <a:lnTo>
                    <a:pt x="5646864" y="790079"/>
                  </a:lnTo>
                  <a:lnTo>
                    <a:pt x="5645302" y="799693"/>
                  </a:lnTo>
                  <a:lnTo>
                    <a:pt x="5644896" y="809625"/>
                  </a:lnTo>
                  <a:lnTo>
                    <a:pt x="5652351" y="842124"/>
                  </a:lnTo>
                  <a:lnTo>
                    <a:pt x="5671731" y="869645"/>
                  </a:lnTo>
                  <a:lnTo>
                    <a:pt x="5700484" y="889660"/>
                  </a:lnTo>
                  <a:lnTo>
                    <a:pt x="5736069" y="899642"/>
                  </a:lnTo>
                  <a:lnTo>
                    <a:pt x="5778614" y="896366"/>
                  </a:lnTo>
                  <a:lnTo>
                    <a:pt x="5814365" y="878941"/>
                  </a:lnTo>
                  <a:lnTo>
                    <a:pt x="5839447" y="850493"/>
                  </a:lnTo>
                  <a:lnTo>
                    <a:pt x="5849963" y="814133"/>
                  </a:lnTo>
                  <a:lnTo>
                    <a:pt x="5849950" y="805446"/>
                  </a:lnTo>
                  <a:lnTo>
                    <a:pt x="5849023" y="796950"/>
                  </a:lnTo>
                  <a:lnTo>
                    <a:pt x="5847245" y="788670"/>
                  </a:lnTo>
                  <a:lnTo>
                    <a:pt x="5844654" y="780656"/>
                  </a:lnTo>
                  <a:lnTo>
                    <a:pt x="5828906" y="734669"/>
                  </a:lnTo>
                  <a:lnTo>
                    <a:pt x="5816308" y="688022"/>
                  </a:lnTo>
                  <a:lnTo>
                    <a:pt x="5806732" y="640867"/>
                  </a:lnTo>
                  <a:lnTo>
                    <a:pt x="5800052" y="593305"/>
                  </a:lnTo>
                  <a:lnTo>
                    <a:pt x="5796115" y="545490"/>
                  </a:lnTo>
                  <a:lnTo>
                    <a:pt x="5794807" y="497535"/>
                  </a:lnTo>
                  <a:lnTo>
                    <a:pt x="5795988" y="449567"/>
                  </a:lnTo>
                  <a:lnTo>
                    <a:pt x="5799417" y="380733"/>
                  </a:lnTo>
                  <a:lnTo>
                    <a:pt x="5803430" y="328104"/>
                  </a:lnTo>
                  <a:lnTo>
                    <a:pt x="5810402" y="275780"/>
                  </a:lnTo>
                  <a:lnTo>
                    <a:pt x="5820638" y="223977"/>
                  </a:lnTo>
                  <a:lnTo>
                    <a:pt x="5834456" y="172910"/>
                  </a:lnTo>
                  <a:lnTo>
                    <a:pt x="5852134" y="122796"/>
                  </a:lnTo>
                  <a:lnTo>
                    <a:pt x="5854484" y="116903"/>
                  </a:lnTo>
                  <a:lnTo>
                    <a:pt x="5855894" y="110604"/>
                  </a:lnTo>
                  <a:lnTo>
                    <a:pt x="5856224" y="104000"/>
                  </a:lnTo>
                  <a:close/>
                </a:path>
                <a:path w="8279130" h="10287000">
                  <a:moveTo>
                    <a:pt x="7149998" y="608279"/>
                  </a:moveTo>
                  <a:lnTo>
                    <a:pt x="7145134" y="566775"/>
                  </a:lnTo>
                  <a:lnTo>
                    <a:pt x="7127684" y="530428"/>
                  </a:lnTo>
                  <a:lnTo>
                    <a:pt x="7099897" y="501662"/>
                  </a:lnTo>
                  <a:lnTo>
                    <a:pt x="7063981" y="482942"/>
                  </a:lnTo>
                  <a:lnTo>
                    <a:pt x="7022147" y="476719"/>
                  </a:lnTo>
                  <a:lnTo>
                    <a:pt x="6978561" y="485571"/>
                  </a:lnTo>
                  <a:lnTo>
                    <a:pt x="6941604" y="508444"/>
                  </a:lnTo>
                  <a:lnTo>
                    <a:pt x="6914553" y="542442"/>
                  </a:lnTo>
                  <a:lnTo>
                    <a:pt x="6900672" y="584695"/>
                  </a:lnTo>
                  <a:lnTo>
                    <a:pt x="6899605" y="608012"/>
                  </a:lnTo>
                  <a:lnTo>
                    <a:pt x="6902678" y="630339"/>
                  </a:lnTo>
                  <a:lnTo>
                    <a:pt x="6909536" y="651294"/>
                  </a:lnTo>
                  <a:lnTo>
                    <a:pt x="6919811" y="670483"/>
                  </a:lnTo>
                  <a:lnTo>
                    <a:pt x="6942417" y="709891"/>
                  </a:lnTo>
                  <a:lnTo>
                    <a:pt x="6960082" y="751433"/>
                  </a:lnTo>
                  <a:lnTo>
                    <a:pt x="6972465" y="794651"/>
                  </a:lnTo>
                  <a:lnTo>
                    <a:pt x="6979247" y="839127"/>
                  </a:lnTo>
                  <a:lnTo>
                    <a:pt x="6980060" y="884428"/>
                  </a:lnTo>
                  <a:lnTo>
                    <a:pt x="6967385" y="1138656"/>
                  </a:lnTo>
                  <a:lnTo>
                    <a:pt x="6961860" y="1183322"/>
                  </a:lnTo>
                  <a:lnTo>
                    <a:pt x="6950138" y="1226540"/>
                  </a:lnTo>
                  <a:lnTo>
                    <a:pt x="6932777" y="1267917"/>
                  </a:lnTo>
                  <a:lnTo>
                    <a:pt x="6910298" y="1307071"/>
                  </a:lnTo>
                  <a:lnTo>
                    <a:pt x="6903961" y="1318374"/>
                  </a:lnTo>
                  <a:lnTo>
                    <a:pt x="6899262" y="1330642"/>
                  </a:lnTo>
                  <a:lnTo>
                    <a:pt x="6896328" y="1343710"/>
                  </a:lnTo>
                  <a:lnTo>
                    <a:pt x="6895312" y="1357439"/>
                  </a:lnTo>
                  <a:lnTo>
                    <a:pt x="6901561" y="1390472"/>
                  </a:lnTo>
                  <a:lnTo>
                    <a:pt x="6918769" y="1418437"/>
                  </a:lnTo>
                  <a:lnTo>
                    <a:pt x="6944614" y="1438681"/>
                  </a:lnTo>
                  <a:lnTo>
                    <a:pt x="6976732" y="1448600"/>
                  </a:lnTo>
                  <a:lnTo>
                    <a:pt x="7014756" y="1444967"/>
                  </a:lnTo>
                  <a:lnTo>
                    <a:pt x="7046760" y="1427226"/>
                  </a:lnTo>
                  <a:lnTo>
                    <a:pt x="7069290" y="1398485"/>
                  </a:lnTo>
                  <a:lnTo>
                    <a:pt x="7078891" y="1361909"/>
                  </a:lnTo>
                  <a:lnTo>
                    <a:pt x="7078688" y="1349616"/>
                  </a:lnTo>
                  <a:lnTo>
                    <a:pt x="7076897" y="1337729"/>
                  </a:lnTo>
                  <a:lnTo>
                    <a:pt x="7073633" y="1326362"/>
                  </a:lnTo>
                  <a:lnTo>
                    <a:pt x="7068985" y="1315631"/>
                  </a:lnTo>
                  <a:lnTo>
                    <a:pt x="7050456" y="1273543"/>
                  </a:lnTo>
                  <a:lnTo>
                    <a:pt x="7037210" y="1229791"/>
                  </a:lnTo>
                  <a:lnTo>
                    <a:pt x="7029793" y="1184795"/>
                  </a:lnTo>
                  <a:lnTo>
                    <a:pt x="7028726" y="1138961"/>
                  </a:lnTo>
                  <a:lnTo>
                    <a:pt x="7041274" y="887476"/>
                  </a:lnTo>
                  <a:lnTo>
                    <a:pt x="7046595" y="842467"/>
                  </a:lnTo>
                  <a:lnTo>
                    <a:pt x="7057758" y="798880"/>
                  </a:lnTo>
                  <a:lnTo>
                    <a:pt x="7074382" y="757110"/>
                  </a:lnTo>
                  <a:lnTo>
                    <a:pt x="7096087" y="717537"/>
                  </a:lnTo>
                  <a:lnTo>
                    <a:pt x="7122503" y="680567"/>
                  </a:lnTo>
                  <a:lnTo>
                    <a:pt x="7133361" y="664743"/>
                  </a:lnTo>
                  <a:lnTo>
                    <a:pt x="7141743" y="647255"/>
                  </a:lnTo>
                  <a:lnTo>
                    <a:pt x="7147382" y="628357"/>
                  </a:lnTo>
                  <a:lnTo>
                    <a:pt x="7149998" y="608279"/>
                  </a:lnTo>
                  <a:close/>
                </a:path>
                <a:path w="8279130" h="10287000">
                  <a:moveTo>
                    <a:pt x="7751140" y="585558"/>
                  </a:moveTo>
                  <a:lnTo>
                    <a:pt x="7744638" y="532765"/>
                  </a:lnTo>
                  <a:lnTo>
                    <a:pt x="7721994" y="489394"/>
                  </a:lnTo>
                  <a:lnTo>
                    <a:pt x="7686865" y="460311"/>
                  </a:lnTo>
                  <a:lnTo>
                    <a:pt x="7642898" y="450430"/>
                  </a:lnTo>
                  <a:lnTo>
                    <a:pt x="7604442" y="460248"/>
                  </a:lnTo>
                  <a:lnTo>
                    <a:pt x="7571930" y="485216"/>
                  </a:lnTo>
                  <a:lnTo>
                    <a:pt x="7548334" y="522008"/>
                  </a:lnTo>
                  <a:lnTo>
                    <a:pt x="7536675" y="567334"/>
                  </a:lnTo>
                  <a:lnTo>
                    <a:pt x="7536015" y="588124"/>
                  </a:lnTo>
                  <a:lnTo>
                    <a:pt x="7538009" y="608114"/>
                  </a:lnTo>
                  <a:lnTo>
                    <a:pt x="7542454" y="627049"/>
                  </a:lnTo>
                  <a:lnTo>
                    <a:pt x="7549159" y="644677"/>
                  </a:lnTo>
                  <a:lnTo>
                    <a:pt x="7568806" y="694563"/>
                  </a:lnTo>
                  <a:lnTo>
                    <a:pt x="7583195" y="746861"/>
                  </a:lnTo>
                  <a:lnTo>
                    <a:pt x="7592492" y="800950"/>
                  </a:lnTo>
                  <a:lnTo>
                    <a:pt x="7596835" y="856195"/>
                  </a:lnTo>
                  <a:lnTo>
                    <a:pt x="7596403" y="911974"/>
                  </a:lnTo>
                  <a:lnTo>
                    <a:pt x="7562761" y="1586712"/>
                  </a:lnTo>
                  <a:lnTo>
                    <a:pt x="7557910" y="1639709"/>
                  </a:lnTo>
                  <a:lnTo>
                    <a:pt x="7548486" y="1691767"/>
                  </a:lnTo>
                  <a:lnTo>
                    <a:pt x="7534237" y="1742198"/>
                  </a:lnTo>
                  <a:lnTo>
                    <a:pt x="7514895" y="1790306"/>
                  </a:lnTo>
                  <a:lnTo>
                    <a:pt x="7510285" y="1801926"/>
                  </a:lnTo>
                  <a:lnTo>
                    <a:pt x="7507008" y="1814372"/>
                  </a:lnTo>
                  <a:lnTo>
                    <a:pt x="7505205" y="1827504"/>
                  </a:lnTo>
                  <a:lnTo>
                    <a:pt x="7504976" y="1841220"/>
                  </a:lnTo>
                  <a:lnTo>
                    <a:pt x="7510704" y="1871281"/>
                  </a:lnTo>
                  <a:lnTo>
                    <a:pt x="7524115" y="1896656"/>
                  </a:lnTo>
                  <a:lnTo>
                    <a:pt x="7543686" y="1915287"/>
                  </a:lnTo>
                  <a:lnTo>
                    <a:pt x="7567866" y="1925154"/>
                  </a:lnTo>
                  <a:lnTo>
                    <a:pt x="7600696" y="1922729"/>
                  </a:lnTo>
                  <a:lnTo>
                    <a:pt x="7628623" y="1905114"/>
                  </a:lnTo>
                  <a:lnTo>
                    <a:pt x="7648511" y="1875777"/>
                  </a:lnTo>
                  <a:lnTo>
                    <a:pt x="7657185" y="1838147"/>
                  </a:lnTo>
                  <a:lnTo>
                    <a:pt x="7657249" y="1828393"/>
                  </a:lnTo>
                  <a:lnTo>
                    <a:pt x="7656487" y="1818906"/>
                  </a:lnTo>
                  <a:lnTo>
                    <a:pt x="7654938" y="1809724"/>
                  </a:lnTo>
                  <a:lnTo>
                    <a:pt x="7652626" y="1800898"/>
                  </a:lnTo>
                  <a:lnTo>
                    <a:pt x="7638834" y="1749742"/>
                  </a:lnTo>
                  <a:lnTo>
                    <a:pt x="7629118" y="1697405"/>
                  </a:lnTo>
                  <a:lnTo>
                    <a:pt x="7623975" y="1644129"/>
                  </a:lnTo>
                  <a:lnTo>
                    <a:pt x="7623950" y="1590205"/>
                  </a:lnTo>
                  <a:lnTo>
                    <a:pt x="7657528" y="916736"/>
                  </a:lnTo>
                  <a:lnTo>
                    <a:pt x="7662672" y="860767"/>
                  </a:lnTo>
                  <a:lnTo>
                    <a:pt x="7672565" y="805827"/>
                  </a:lnTo>
                  <a:lnTo>
                    <a:pt x="7687272" y="752525"/>
                  </a:lnTo>
                  <a:lnTo>
                    <a:pt x="7706881" y="701497"/>
                  </a:lnTo>
                  <a:lnTo>
                    <a:pt x="7731455" y="653364"/>
                  </a:lnTo>
                  <a:lnTo>
                    <a:pt x="7739113" y="638136"/>
                  </a:lnTo>
                  <a:lnTo>
                    <a:pt x="7745057" y="621652"/>
                  </a:lnTo>
                  <a:lnTo>
                    <a:pt x="7749121" y="604062"/>
                  </a:lnTo>
                  <a:lnTo>
                    <a:pt x="7751140" y="585558"/>
                  </a:lnTo>
                  <a:close/>
                </a:path>
                <a:path w="8279130" h="10287000">
                  <a:moveTo>
                    <a:pt x="8278800" y="869632"/>
                  </a:moveTo>
                  <a:lnTo>
                    <a:pt x="8273364" y="835228"/>
                  </a:lnTo>
                  <a:lnTo>
                    <a:pt x="8255330" y="806818"/>
                  </a:lnTo>
                  <a:lnTo>
                    <a:pt x="8227606" y="787615"/>
                  </a:lnTo>
                  <a:lnTo>
                    <a:pt x="8193087" y="780796"/>
                  </a:lnTo>
                  <a:lnTo>
                    <a:pt x="8162925" y="786866"/>
                  </a:lnTo>
                  <a:lnTo>
                    <a:pt x="8137487" y="802868"/>
                  </a:lnTo>
                  <a:lnTo>
                    <a:pt x="8119123" y="826668"/>
                  </a:lnTo>
                  <a:lnTo>
                    <a:pt x="8110194" y="856094"/>
                  </a:lnTo>
                  <a:lnTo>
                    <a:pt x="8109801" y="870292"/>
                  </a:lnTo>
                  <a:lnTo>
                    <a:pt x="8111693" y="883932"/>
                  </a:lnTo>
                  <a:lnTo>
                    <a:pt x="8115694" y="896810"/>
                  </a:lnTo>
                  <a:lnTo>
                    <a:pt x="8137626" y="941311"/>
                  </a:lnTo>
                  <a:lnTo>
                    <a:pt x="8148333" y="975868"/>
                  </a:lnTo>
                  <a:lnTo>
                    <a:pt x="8153895" y="1011694"/>
                  </a:lnTo>
                  <a:lnTo>
                    <a:pt x="8154505" y="1048105"/>
                  </a:lnTo>
                  <a:lnTo>
                    <a:pt x="8135874" y="1421828"/>
                  </a:lnTo>
                  <a:lnTo>
                    <a:pt x="8132546" y="1452905"/>
                  </a:lnTo>
                  <a:lnTo>
                    <a:pt x="8125612" y="1483271"/>
                  </a:lnTo>
                  <a:lnTo>
                    <a:pt x="8114932" y="1512455"/>
                  </a:lnTo>
                  <a:lnTo>
                    <a:pt x="8095602" y="1549158"/>
                  </a:lnTo>
                  <a:lnTo>
                    <a:pt x="8092224" y="1559077"/>
                  </a:lnTo>
                  <a:lnTo>
                    <a:pt x="8090382" y="1569643"/>
                  </a:lnTo>
                  <a:lnTo>
                    <a:pt x="8090205" y="1580730"/>
                  </a:lnTo>
                  <a:lnTo>
                    <a:pt x="8095602" y="1603260"/>
                  </a:lnTo>
                  <a:lnTo>
                    <a:pt x="8107908" y="1622374"/>
                  </a:lnTo>
                  <a:lnTo>
                    <a:pt x="8125714" y="1636496"/>
                  </a:lnTo>
                  <a:lnTo>
                    <a:pt x="8147596" y="1644078"/>
                  </a:lnTo>
                  <a:lnTo>
                    <a:pt x="8177187" y="1642516"/>
                  </a:lnTo>
                  <a:lnTo>
                    <a:pt x="8202269" y="1629549"/>
                  </a:lnTo>
                  <a:lnTo>
                    <a:pt x="8219999" y="1607743"/>
                  </a:lnTo>
                  <a:lnTo>
                    <a:pt x="8227542" y="1579638"/>
                  </a:lnTo>
                  <a:lnTo>
                    <a:pt x="8227415" y="1570672"/>
                  </a:lnTo>
                  <a:lnTo>
                    <a:pt x="8226158" y="1561998"/>
                  </a:lnTo>
                  <a:lnTo>
                    <a:pt x="8223847" y="1553692"/>
                  </a:lnTo>
                  <a:lnTo>
                    <a:pt x="8220545" y="1545844"/>
                  </a:lnTo>
                  <a:lnTo>
                    <a:pt x="8208772" y="1516976"/>
                  </a:lnTo>
                  <a:lnTo>
                    <a:pt x="8201088" y="1486839"/>
                  </a:lnTo>
                  <a:lnTo>
                    <a:pt x="8197278" y="1455889"/>
                  </a:lnTo>
                  <a:lnTo>
                    <a:pt x="8197088" y="1424609"/>
                  </a:lnTo>
                  <a:lnTo>
                    <a:pt x="8215846" y="1048321"/>
                  </a:lnTo>
                  <a:lnTo>
                    <a:pt x="8220443" y="1012418"/>
                  </a:lnTo>
                  <a:lnTo>
                    <a:pt x="8230260" y="977785"/>
                  </a:lnTo>
                  <a:lnTo>
                    <a:pt x="8244853" y="944778"/>
                  </a:lnTo>
                  <a:lnTo>
                    <a:pt x="8263737" y="913765"/>
                  </a:lnTo>
                  <a:lnTo>
                    <a:pt x="8269681" y="903871"/>
                  </a:lnTo>
                  <a:lnTo>
                    <a:pt x="8274253" y="893152"/>
                  </a:lnTo>
                  <a:lnTo>
                    <a:pt x="8277339" y="881697"/>
                  </a:lnTo>
                  <a:lnTo>
                    <a:pt x="8278800" y="869632"/>
                  </a:lnTo>
                  <a:close/>
                </a:path>
              </a:pathLst>
            </a:custGeom>
            <a:solidFill>
              <a:srgbClr val="E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25184" y="156327"/>
              <a:ext cx="154930" cy="1549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00802" y="0"/>
              <a:ext cx="126776" cy="12359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894904" y="178107"/>
              <a:ext cx="1920239" cy="981075"/>
            </a:xfrm>
            <a:custGeom>
              <a:avLst/>
              <a:gdLst/>
              <a:ahLst/>
              <a:cxnLst/>
              <a:rect l="l" t="t" r="r" b="b"/>
              <a:pathLst>
                <a:path w="1920239" h="981075">
                  <a:moveTo>
                    <a:pt x="1919661" y="30626"/>
                  </a:moveTo>
                  <a:lnTo>
                    <a:pt x="1869849" y="34055"/>
                  </a:lnTo>
                  <a:lnTo>
                    <a:pt x="1820246" y="39324"/>
                  </a:lnTo>
                  <a:lnTo>
                    <a:pt x="1770932" y="46459"/>
                  </a:lnTo>
                  <a:lnTo>
                    <a:pt x="1721987" y="55488"/>
                  </a:lnTo>
                  <a:lnTo>
                    <a:pt x="1673493" y="66438"/>
                  </a:lnTo>
                  <a:lnTo>
                    <a:pt x="1625530" y="79336"/>
                  </a:lnTo>
                  <a:lnTo>
                    <a:pt x="1578180" y="94210"/>
                  </a:lnTo>
                  <a:lnTo>
                    <a:pt x="1531522" y="111086"/>
                  </a:lnTo>
                  <a:lnTo>
                    <a:pt x="1485638" y="129993"/>
                  </a:lnTo>
                  <a:lnTo>
                    <a:pt x="1440608" y="150957"/>
                  </a:lnTo>
                  <a:lnTo>
                    <a:pt x="1396514" y="174005"/>
                  </a:lnTo>
                  <a:lnTo>
                    <a:pt x="1353436" y="199165"/>
                  </a:lnTo>
                  <a:lnTo>
                    <a:pt x="1311455" y="226464"/>
                  </a:lnTo>
                  <a:lnTo>
                    <a:pt x="1251684" y="271128"/>
                  </a:lnTo>
                  <a:lnTo>
                    <a:pt x="1221732" y="296011"/>
                  </a:lnTo>
                  <a:lnTo>
                    <a:pt x="1191712" y="322371"/>
                  </a:lnTo>
                  <a:lnTo>
                    <a:pt x="1161605" y="350041"/>
                  </a:lnTo>
                  <a:lnTo>
                    <a:pt x="1131393" y="378853"/>
                  </a:lnTo>
                  <a:lnTo>
                    <a:pt x="1101057" y="408639"/>
                  </a:lnTo>
                  <a:lnTo>
                    <a:pt x="1070580" y="439233"/>
                  </a:lnTo>
                  <a:lnTo>
                    <a:pt x="1039944" y="470467"/>
                  </a:lnTo>
                  <a:lnTo>
                    <a:pt x="946892" y="566334"/>
                  </a:lnTo>
                  <a:lnTo>
                    <a:pt x="915434" y="598454"/>
                  </a:lnTo>
                  <a:lnTo>
                    <a:pt x="883725" y="630376"/>
                  </a:lnTo>
                  <a:lnTo>
                    <a:pt x="851747" y="661934"/>
                  </a:lnTo>
                  <a:lnTo>
                    <a:pt x="819481" y="692960"/>
                  </a:lnTo>
                  <a:lnTo>
                    <a:pt x="786910" y="723286"/>
                  </a:lnTo>
                  <a:lnTo>
                    <a:pt x="754015" y="752746"/>
                  </a:lnTo>
                  <a:lnTo>
                    <a:pt x="720777" y="781172"/>
                  </a:lnTo>
                  <a:lnTo>
                    <a:pt x="687179" y="808395"/>
                  </a:lnTo>
                  <a:lnTo>
                    <a:pt x="653203" y="834250"/>
                  </a:lnTo>
                  <a:lnTo>
                    <a:pt x="618830" y="858568"/>
                  </a:lnTo>
                  <a:lnTo>
                    <a:pt x="584041" y="881183"/>
                  </a:lnTo>
                  <a:lnTo>
                    <a:pt x="548819" y="901926"/>
                  </a:lnTo>
                  <a:lnTo>
                    <a:pt x="513146" y="920630"/>
                  </a:lnTo>
                  <a:lnTo>
                    <a:pt x="477003" y="937128"/>
                  </a:lnTo>
                  <a:lnTo>
                    <a:pt x="440372" y="951253"/>
                  </a:lnTo>
                  <a:lnTo>
                    <a:pt x="403234" y="962836"/>
                  </a:lnTo>
                  <a:lnTo>
                    <a:pt x="365572" y="971711"/>
                  </a:lnTo>
                  <a:lnTo>
                    <a:pt x="327367" y="977711"/>
                  </a:lnTo>
                  <a:lnTo>
                    <a:pt x="288601" y="980667"/>
                  </a:lnTo>
                  <a:lnTo>
                    <a:pt x="249256" y="980412"/>
                  </a:lnTo>
                  <a:lnTo>
                    <a:pt x="209314" y="976779"/>
                  </a:lnTo>
                  <a:lnTo>
                    <a:pt x="168755" y="969601"/>
                  </a:lnTo>
                  <a:lnTo>
                    <a:pt x="127563" y="958710"/>
                  </a:lnTo>
                  <a:lnTo>
                    <a:pt x="85718" y="943938"/>
                  </a:lnTo>
                  <a:lnTo>
                    <a:pt x="43203" y="925119"/>
                  </a:lnTo>
                  <a:lnTo>
                    <a:pt x="0" y="902085"/>
                  </a:lnTo>
                  <a:lnTo>
                    <a:pt x="49785" y="910260"/>
                  </a:lnTo>
                  <a:lnTo>
                    <a:pt x="97886" y="914681"/>
                  </a:lnTo>
                  <a:lnTo>
                    <a:pt x="144384" y="915526"/>
                  </a:lnTo>
                  <a:lnTo>
                    <a:pt x="189358" y="912971"/>
                  </a:lnTo>
                  <a:lnTo>
                    <a:pt x="232890" y="907191"/>
                  </a:lnTo>
                  <a:lnTo>
                    <a:pt x="275059" y="898364"/>
                  </a:lnTo>
                  <a:lnTo>
                    <a:pt x="315946" y="886665"/>
                  </a:lnTo>
                  <a:lnTo>
                    <a:pt x="355631" y="872271"/>
                  </a:lnTo>
                  <a:lnTo>
                    <a:pt x="394194" y="855358"/>
                  </a:lnTo>
                  <a:lnTo>
                    <a:pt x="431716" y="836102"/>
                  </a:lnTo>
                  <a:lnTo>
                    <a:pt x="468278" y="814681"/>
                  </a:lnTo>
                  <a:lnTo>
                    <a:pt x="503959" y="791269"/>
                  </a:lnTo>
                  <a:lnTo>
                    <a:pt x="538840" y="766044"/>
                  </a:lnTo>
                  <a:lnTo>
                    <a:pt x="573001" y="739182"/>
                  </a:lnTo>
                  <a:lnTo>
                    <a:pt x="606522" y="710859"/>
                  </a:lnTo>
                  <a:lnTo>
                    <a:pt x="639485" y="681252"/>
                  </a:lnTo>
                  <a:lnTo>
                    <a:pt x="671969" y="650536"/>
                  </a:lnTo>
                  <a:lnTo>
                    <a:pt x="704055" y="618888"/>
                  </a:lnTo>
                  <a:lnTo>
                    <a:pt x="735822" y="586485"/>
                  </a:lnTo>
                  <a:lnTo>
                    <a:pt x="767352" y="553503"/>
                  </a:lnTo>
                  <a:lnTo>
                    <a:pt x="798725" y="520118"/>
                  </a:lnTo>
                  <a:lnTo>
                    <a:pt x="861320" y="452844"/>
                  </a:lnTo>
                  <a:lnTo>
                    <a:pt x="892703" y="419309"/>
                  </a:lnTo>
                  <a:lnTo>
                    <a:pt x="924250" y="386075"/>
                  </a:lnTo>
                  <a:lnTo>
                    <a:pt x="956041" y="353321"/>
                  </a:lnTo>
                  <a:lnTo>
                    <a:pt x="988158" y="321222"/>
                  </a:lnTo>
                  <a:lnTo>
                    <a:pt x="1020679" y="289954"/>
                  </a:lnTo>
                  <a:lnTo>
                    <a:pt x="1053686" y="259694"/>
                  </a:lnTo>
                  <a:lnTo>
                    <a:pt x="1087259" y="230618"/>
                  </a:lnTo>
                  <a:lnTo>
                    <a:pt x="1121478" y="202902"/>
                  </a:lnTo>
                  <a:lnTo>
                    <a:pt x="1156423" y="176724"/>
                  </a:lnTo>
                  <a:lnTo>
                    <a:pt x="1192176" y="152258"/>
                  </a:lnTo>
                  <a:lnTo>
                    <a:pt x="1235193" y="125883"/>
                  </a:lnTo>
                  <a:lnTo>
                    <a:pt x="1279671" y="101783"/>
                  </a:lnTo>
                  <a:lnTo>
                    <a:pt x="1325454" y="80036"/>
                  </a:lnTo>
                  <a:lnTo>
                    <a:pt x="1372385" y="60718"/>
                  </a:lnTo>
                  <a:lnTo>
                    <a:pt x="1420308" y="43907"/>
                  </a:lnTo>
                  <a:lnTo>
                    <a:pt x="1469066" y="29680"/>
                  </a:lnTo>
                  <a:lnTo>
                    <a:pt x="1518503" y="18114"/>
                  </a:lnTo>
                  <a:lnTo>
                    <a:pt x="1568462" y="9286"/>
                  </a:lnTo>
                  <a:lnTo>
                    <a:pt x="1618787" y="3272"/>
                  </a:lnTo>
                  <a:lnTo>
                    <a:pt x="1669322" y="151"/>
                  </a:lnTo>
                  <a:lnTo>
                    <a:pt x="1719909" y="0"/>
                  </a:lnTo>
                  <a:lnTo>
                    <a:pt x="1770393" y="2894"/>
                  </a:lnTo>
                  <a:lnTo>
                    <a:pt x="1820618" y="8912"/>
                  </a:lnTo>
                  <a:lnTo>
                    <a:pt x="1870426" y="18130"/>
                  </a:lnTo>
                  <a:lnTo>
                    <a:pt x="1919661" y="30626"/>
                  </a:lnTo>
                  <a:close/>
                </a:path>
              </a:pathLst>
            </a:custGeom>
            <a:solidFill>
              <a:srgbClr val="E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73745" y="1017075"/>
              <a:ext cx="198024" cy="1980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90993" y="1278720"/>
              <a:ext cx="138401" cy="1416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51746" y="4081681"/>
              <a:ext cx="2784504" cy="302379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751746" y="4081680"/>
              <a:ext cx="2781300" cy="3025775"/>
            </a:xfrm>
            <a:custGeom>
              <a:avLst/>
              <a:gdLst/>
              <a:ahLst/>
              <a:cxnLst/>
              <a:rect l="l" t="t" r="r" b="b"/>
              <a:pathLst>
                <a:path w="2781300" h="3025775">
                  <a:moveTo>
                    <a:pt x="2781220" y="1410046"/>
                  </a:moveTo>
                  <a:lnTo>
                    <a:pt x="2777875" y="1364197"/>
                  </a:lnTo>
                  <a:lnTo>
                    <a:pt x="2772780" y="1315549"/>
                  </a:lnTo>
                  <a:lnTo>
                    <a:pt x="2766281" y="1267381"/>
                  </a:lnTo>
                  <a:lnTo>
                    <a:pt x="2758401" y="1219718"/>
                  </a:lnTo>
                  <a:lnTo>
                    <a:pt x="2749162" y="1172583"/>
                  </a:lnTo>
                  <a:lnTo>
                    <a:pt x="2738587" y="1126003"/>
                  </a:lnTo>
                  <a:lnTo>
                    <a:pt x="2726700" y="1080002"/>
                  </a:lnTo>
                  <a:lnTo>
                    <a:pt x="2713523" y="1034604"/>
                  </a:lnTo>
                  <a:lnTo>
                    <a:pt x="2699080" y="989836"/>
                  </a:lnTo>
                  <a:lnTo>
                    <a:pt x="2683392" y="945721"/>
                  </a:lnTo>
                  <a:lnTo>
                    <a:pt x="2666484" y="902285"/>
                  </a:lnTo>
                  <a:lnTo>
                    <a:pt x="2648378" y="859553"/>
                  </a:lnTo>
                  <a:lnTo>
                    <a:pt x="2629097" y="817549"/>
                  </a:lnTo>
                  <a:lnTo>
                    <a:pt x="2608664" y="776298"/>
                  </a:lnTo>
                  <a:lnTo>
                    <a:pt x="2587101" y="735826"/>
                  </a:lnTo>
                  <a:lnTo>
                    <a:pt x="2564433" y="696157"/>
                  </a:lnTo>
                  <a:lnTo>
                    <a:pt x="2540681" y="657317"/>
                  </a:lnTo>
                  <a:lnTo>
                    <a:pt x="2515869" y="619329"/>
                  </a:lnTo>
                  <a:lnTo>
                    <a:pt x="2490020" y="582220"/>
                  </a:lnTo>
                  <a:lnTo>
                    <a:pt x="2463156" y="546013"/>
                  </a:lnTo>
                  <a:lnTo>
                    <a:pt x="2435300" y="510735"/>
                  </a:lnTo>
                  <a:lnTo>
                    <a:pt x="2406476" y="476409"/>
                  </a:lnTo>
                  <a:lnTo>
                    <a:pt x="2376706" y="443061"/>
                  </a:lnTo>
                  <a:lnTo>
                    <a:pt x="2346014" y="410715"/>
                  </a:lnTo>
                  <a:lnTo>
                    <a:pt x="2314422" y="379397"/>
                  </a:lnTo>
                  <a:lnTo>
                    <a:pt x="2281953" y="349132"/>
                  </a:lnTo>
                  <a:lnTo>
                    <a:pt x="2248630" y="319944"/>
                  </a:lnTo>
                  <a:lnTo>
                    <a:pt x="2214476" y="291858"/>
                  </a:lnTo>
                  <a:lnTo>
                    <a:pt x="2179514" y="264900"/>
                  </a:lnTo>
                  <a:lnTo>
                    <a:pt x="2143767" y="239093"/>
                  </a:lnTo>
                  <a:lnTo>
                    <a:pt x="2107257" y="214464"/>
                  </a:lnTo>
                  <a:lnTo>
                    <a:pt x="2070009" y="191037"/>
                  </a:lnTo>
                  <a:lnTo>
                    <a:pt x="2032044" y="168836"/>
                  </a:lnTo>
                  <a:lnTo>
                    <a:pt x="1993386" y="147887"/>
                  </a:lnTo>
                  <a:lnTo>
                    <a:pt x="1954057" y="128216"/>
                  </a:lnTo>
                  <a:lnTo>
                    <a:pt x="1914081" y="109845"/>
                  </a:lnTo>
                  <a:lnTo>
                    <a:pt x="1873480" y="92802"/>
                  </a:lnTo>
                  <a:lnTo>
                    <a:pt x="1832278" y="77109"/>
                  </a:lnTo>
                  <a:lnTo>
                    <a:pt x="1790497" y="62794"/>
                  </a:lnTo>
                  <a:lnTo>
                    <a:pt x="1748160" y="49879"/>
                  </a:lnTo>
                  <a:lnTo>
                    <a:pt x="1705291" y="38391"/>
                  </a:lnTo>
                  <a:lnTo>
                    <a:pt x="1661911" y="28354"/>
                  </a:lnTo>
                  <a:lnTo>
                    <a:pt x="1618045" y="19792"/>
                  </a:lnTo>
                  <a:lnTo>
                    <a:pt x="1573715" y="12732"/>
                  </a:lnTo>
                  <a:lnTo>
                    <a:pt x="1528944" y="7198"/>
                  </a:lnTo>
                  <a:lnTo>
                    <a:pt x="1483754" y="3215"/>
                  </a:lnTo>
                  <a:lnTo>
                    <a:pt x="1438170" y="807"/>
                  </a:lnTo>
                  <a:lnTo>
                    <a:pt x="1392213" y="0"/>
                  </a:lnTo>
                  <a:lnTo>
                    <a:pt x="1346256" y="809"/>
                  </a:lnTo>
                  <a:lnTo>
                    <a:pt x="1300672" y="3220"/>
                  </a:lnTo>
                  <a:lnTo>
                    <a:pt x="1255483" y="7206"/>
                  </a:lnTo>
                  <a:lnTo>
                    <a:pt x="1210712" y="12743"/>
                  </a:lnTo>
                  <a:lnTo>
                    <a:pt x="1166383" y="19806"/>
                  </a:lnTo>
                  <a:lnTo>
                    <a:pt x="1122517" y="28370"/>
                  </a:lnTo>
                  <a:lnTo>
                    <a:pt x="1079139" y="38409"/>
                  </a:lnTo>
                  <a:lnTo>
                    <a:pt x="1036271" y="49900"/>
                  </a:lnTo>
                  <a:lnTo>
                    <a:pt x="993936" y="62816"/>
                  </a:lnTo>
                  <a:lnTo>
                    <a:pt x="952156" y="77134"/>
                  </a:lnTo>
                  <a:lnTo>
                    <a:pt x="910956" y="92829"/>
                  </a:lnTo>
                  <a:lnTo>
                    <a:pt x="870357" y="109874"/>
                  </a:lnTo>
                  <a:lnTo>
                    <a:pt x="830383" y="128246"/>
                  </a:lnTo>
                  <a:lnTo>
                    <a:pt x="791056" y="147919"/>
                  </a:lnTo>
                  <a:lnTo>
                    <a:pt x="752400" y="168870"/>
                  </a:lnTo>
                  <a:lnTo>
                    <a:pt x="714438" y="191071"/>
                  </a:lnTo>
                  <a:lnTo>
                    <a:pt x="677191" y="214500"/>
                  </a:lnTo>
                  <a:lnTo>
                    <a:pt x="640684" y="239130"/>
                  </a:lnTo>
                  <a:lnTo>
                    <a:pt x="604940" y="264937"/>
                  </a:lnTo>
                  <a:lnTo>
                    <a:pt x="569980" y="291896"/>
                  </a:lnTo>
                  <a:lnTo>
                    <a:pt x="535829" y="319982"/>
                  </a:lnTo>
                  <a:lnTo>
                    <a:pt x="502508" y="349171"/>
                  </a:lnTo>
                  <a:lnTo>
                    <a:pt x="470041" y="379436"/>
                  </a:lnTo>
                  <a:lnTo>
                    <a:pt x="438452" y="410754"/>
                  </a:lnTo>
                  <a:lnTo>
                    <a:pt x="407761" y="443100"/>
                  </a:lnTo>
                  <a:lnTo>
                    <a:pt x="377994" y="476447"/>
                  </a:lnTo>
                  <a:lnTo>
                    <a:pt x="349172" y="510773"/>
                  </a:lnTo>
                  <a:lnTo>
                    <a:pt x="321319" y="546051"/>
                  </a:lnTo>
                  <a:lnTo>
                    <a:pt x="294458" y="582257"/>
                  </a:lnTo>
                  <a:lnTo>
                    <a:pt x="268610" y="619365"/>
                  </a:lnTo>
                  <a:lnTo>
                    <a:pt x="243800" y="657352"/>
                  </a:lnTo>
                  <a:lnTo>
                    <a:pt x="220051" y="696191"/>
                  </a:lnTo>
                  <a:lnTo>
                    <a:pt x="197384" y="735859"/>
                  </a:lnTo>
                  <a:lnTo>
                    <a:pt x="175824" y="776330"/>
                  </a:lnTo>
                  <a:lnTo>
                    <a:pt x="155393" y="817579"/>
                  </a:lnTo>
                  <a:lnTo>
                    <a:pt x="136113" y="859581"/>
                  </a:lnTo>
                  <a:lnTo>
                    <a:pt x="118009" y="902312"/>
                  </a:lnTo>
                  <a:lnTo>
                    <a:pt x="101102" y="945746"/>
                  </a:lnTo>
                  <a:lnTo>
                    <a:pt x="85416" y="989859"/>
                  </a:lnTo>
                  <a:lnTo>
                    <a:pt x="70974" y="1034626"/>
                  </a:lnTo>
                  <a:lnTo>
                    <a:pt x="57799" y="1080021"/>
                  </a:lnTo>
                  <a:lnTo>
                    <a:pt x="45913" y="1126020"/>
                  </a:lnTo>
                  <a:lnTo>
                    <a:pt x="35339" y="1172598"/>
                  </a:lnTo>
                  <a:lnTo>
                    <a:pt x="26101" y="1219731"/>
                  </a:lnTo>
                  <a:lnTo>
                    <a:pt x="18221" y="1267392"/>
                  </a:lnTo>
                  <a:lnTo>
                    <a:pt x="11722" y="1315557"/>
                  </a:lnTo>
                  <a:lnTo>
                    <a:pt x="6628" y="1364202"/>
                  </a:lnTo>
                  <a:lnTo>
                    <a:pt x="2961" y="1413302"/>
                  </a:lnTo>
                  <a:lnTo>
                    <a:pt x="744" y="1462830"/>
                  </a:lnTo>
                  <a:lnTo>
                    <a:pt x="0" y="1512764"/>
                  </a:lnTo>
                  <a:lnTo>
                    <a:pt x="744" y="1562697"/>
                  </a:lnTo>
                  <a:lnTo>
                    <a:pt x="2961" y="1612225"/>
                  </a:lnTo>
                  <a:lnTo>
                    <a:pt x="6628" y="1661325"/>
                  </a:lnTo>
                  <a:lnTo>
                    <a:pt x="11722" y="1709970"/>
                  </a:lnTo>
                  <a:lnTo>
                    <a:pt x="18220" y="1758135"/>
                  </a:lnTo>
                  <a:lnTo>
                    <a:pt x="26100" y="1805797"/>
                  </a:lnTo>
                  <a:lnTo>
                    <a:pt x="35338" y="1852929"/>
                  </a:lnTo>
                  <a:lnTo>
                    <a:pt x="45911" y="1899507"/>
                  </a:lnTo>
                  <a:lnTo>
                    <a:pt x="57797" y="1945506"/>
                  </a:lnTo>
                  <a:lnTo>
                    <a:pt x="70973" y="1990902"/>
                  </a:lnTo>
                  <a:lnTo>
                    <a:pt x="85415" y="2035668"/>
                  </a:lnTo>
                  <a:lnTo>
                    <a:pt x="101101" y="2079781"/>
                  </a:lnTo>
                  <a:lnTo>
                    <a:pt x="118007" y="2123216"/>
                  </a:lnTo>
                  <a:lnTo>
                    <a:pt x="136111" y="2165947"/>
                  </a:lnTo>
                  <a:lnTo>
                    <a:pt x="155391" y="2207949"/>
                  </a:lnTo>
                  <a:lnTo>
                    <a:pt x="175822" y="2249198"/>
                  </a:lnTo>
                  <a:lnTo>
                    <a:pt x="197382" y="2289669"/>
                  </a:lnTo>
                  <a:lnTo>
                    <a:pt x="220049" y="2329337"/>
                  </a:lnTo>
                  <a:lnTo>
                    <a:pt x="243798" y="2368177"/>
                  </a:lnTo>
                  <a:lnTo>
                    <a:pt x="268608" y="2406163"/>
                  </a:lnTo>
                  <a:lnTo>
                    <a:pt x="294455" y="2443272"/>
                  </a:lnTo>
                  <a:lnTo>
                    <a:pt x="321317" y="2479478"/>
                  </a:lnTo>
                  <a:lnTo>
                    <a:pt x="349170" y="2514756"/>
                  </a:lnTo>
                  <a:lnTo>
                    <a:pt x="377991" y="2549082"/>
                  </a:lnTo>
                  <a:lnTo>
                    <a:pt x="407759" y="2582429"/>
                  </a:lnTo>
                  <a:lnTo>
                    <a:pt x="438449" y="2614775"/>
                  </a:lnTo>
                  <a:lnTo>
                    <a:pt x="470039" y="2646093"/>
                  </a:lnTo>
                  <a:lnTo>
                    <a:pt x="502505" y="2676359"/>
                  </a:lnTo>
                  <a:lnTo>
                    <a:pt x="535826" y="2705547"/>
                  </a:lnTo>
                  <a:lnTo>
                    <a:pt x="569977" y="2733634"/>
                  </a:lnTo>
                  <a:lnTo>
                    <a:pt x="604937" y="2760593"/>
                  </a:lnTo>
                  <a:lnTo>
                    <a:pt x="640682" y="2786400"/>
                  </a:lnTo>
                  <a:lnTo>
                    <a:pt x="677189" y="2811031"/>
                  </a:lnTo>
                  <a:lnTo>
                    <a:pt x="714435" y="2834459"/>
                  </a:lnTo>
                  <a:lnTo>
                    <a:pt x="752397" y="2856661"/>
                  </a:lnTo>
                  <a:lnTo>
                    <a:pt x="791054" y="2877611"/>
                  </a:lnTo>
                  <a:lnTo>
                    <a:pt x="830380" y="2897285"/>
                  </a:lnTo>
                  <a:lnTo>
                    <a:pt x="870354" y="2915657"/>
                  </a:lnTo>
                  <a:lnTo>
                    <a:pt x="910953" y="2932702"/>
                  </a:lnTo>
                  <a:lnTo>
                    <a:pt x="952154" y="2948397"/>
                  </a:lnTo>
                  <a:lnTo>
                    <a:pt x="993933" y="2962715"/>
                  </a:lnTo>
                  <a:lnTo>
                    <a:pt x="1036269" y="2975632"/>
                  </a:lnTo>
                  <a:lnTo>
                    <a:pt x="1079137" y="2987122"/>
                  </a:lnTo>
                  <a:lnTo>
                    <a:pt x="1122515" y="2997162"/>
                  </a:lnTo>
                  <a:lnTo>
                    <a:pt x="1166380" y="3005726"/>
                  </a:lnTo>
                  <a:lnTo>
                    <a:pt x="1210710" y="3012789"/>
                  </a:lnTo>
                  <a:lnTo>
                    <a:pt x="1255481" y="3018326"/>
                  </a:lnTo>
                  <a:lnTo>
                    <a:pt x="1300670" y="3022312"/>
                  </a:lnTo>
                  <a:lnTo>
                    <a:pt x="1346254" y="3024723"/>
                  </a:lnTo>
                  <a:lnTo>
                    <a:pt x="1392211" y="3025533"/>
                  </a:lnTo>
                  <a:lnTo>
                    <a:pt x="1438168" y="3024725"/>
                  </a:lnTo>
                  <a:lnTo>
                    <a:pt x="1483753" y="3022318"/>
                  </a:lnTo>
                  <a:lnTo>
                    <a:pt x="1528942" y="3018334"/>
                  </a:lnTo>
                  <a:lnTo>
                    <a:pt x="1573714" y="3012800"/>
                  </a:lnTo>
                  <a:lnTo>
                    <a:pt x="1618044" y="3005740"/>
                  </a:lnTo>
                  <a:lnTo>
                    <a:pt x="1661911" y="2997179"/>
                  </a:lnTo>
                  <a:lnTo>
                    <a:pt x="1705290" y="2987142"/>
                  </a:lnTo>
                  <a:lnTo>
                    <a:pt x="1748160" y="2975653"/>
                  </a:lnTo>
                  <a:lnTo>
                    <a:pt x="1790497" y="2962739"/>
                  </a:lnTo>
                  <a:lnTo>
                    <a:pt x="1832278" y="2948423"/>
                  </a:lnTo>
                  <a:lnTo>
                    <a:pt x="1873480" y="2932731"/>
                  </a:lnTo>
                  <a:lnTo>
                    <a:pt x="1914081" y="2915687"/>
                  </a:lnTo>
                  <a:lnTo>
                    <a:pt x="1954057" y="2897317"/>
                  </a:lnTo>
                  <a:lnTo>
                    <a:pt x="1993386" y="2877645"/>
                  </a:lnTo>
                  <a:lnTo>
                    <a:pt x="2032044" y="2856696"/>
                  </a:lnTo>
                  <a:lnTo>
                    <a:pt x="2070009" y="2834495"/>
                  </a:lnTo>
                  <a:lnTo>
                    <a:pt x="2107258" y="2811068"/>
                  </a:lnTo>
                  <a:lnTo>
                    <a:pt x="2143767" y="2786439"/>
                  </a:lnTo>
                  <a:lnTo>
                    <a:pt x="2179515" y="2760632"/>
                  </a:lnTo>
                  <a:lnTo>
                    <a:pt x="2214477" y="2733673"/>
                  </a:lnTo>
                  <a:lnTo>
                    <a:pt x="2248631" y="2705588"/>
                  </a:lnTo>
                  <a:lnTo>
                    <a:pt x="2281954" y="2676399"/>
                  </a:lnTo>
                  <a:lnTo>
                    <a:pt x="2314423" y="2646134"/>
                  </a:lnTo>
                  <a:lnTo>
                    <a:pt x="2346015" y="2614816"/>
                  </a:lnTo>
                  <a:lnTo>
                    <a:pt x="2376708" y="2582470"/>
                  </a:lnTo>
                  <a:lnTo>
                    <a:pt x="2406477" y="2549122"/>
                  </a:lnTo>
                  <a:lnTo>
                    <a:pt x="2435301" y="2514796"/>
                  </a:lnTo>
                  <a:lnTo>
                    <a:pt x="2463157" y="2479517"/>
                  </a:lnTo>
                  <a:lnTo>
                    <a:pt x="2490021" y="2443311"/>
                  </a:lnTo>
                  <a:lnTo>
                    <a:pt x="2515870" y="2406201"/>
                  </a:lnTo>
                  <a:lnTo>
                    <a:pt x="2540682" y="2368214"/>
                  </a:lnTo>
                  <a:lnTo>
                    <a:pt x="2564434" y="2329373"/>
                  </a:lnTo>
                  <a:lnTo>
                    <a:pt x="2587102" y="2289704"/>
                  </a:lnTo>
                  <a:lnTo>
                    <a:pt x="2608665" y="2249232"/>
                  </a:lnTo>
                  <a:lnTo>
                    <a:pt x="2629098" y="2207981"/>
                  </a:lnTo>
                  <a:lnTo>
                    <a:pt x="2648379" y="2165977"/>
                  </a:lnTo>
                  <a:lnTo>
                    <a:pt x="2666485" y="2123245"/>
                  </a:lnTo>
                  <a:lnTo>
                    <a:pt x="2683393" y="2079809"/>
                  </a:lnTo>
                  <a:lnTo>
                    <a:pt x="2699080" y="2035694"/>
                  </a:lnTo>
                  <a:lnTo>
                    <a:pt x="2713524" y="1990925"/>
                  </a:lnTo>
                  <a:lnTo>
                    <a:pt x="2726701" y="1945528"/>
                  </a:lnTo>
                  <a:lnTo>
                    <a:pt x="2738588" y="1899527"/>
                  </a:lnTo>
                  <a:lnTo>
                    <a:pt x="2749162" y="1852946"/>
                  </a:lnTo>
                  <a:lnTo>
                    <a:pt x="2758401" y="1805812"/>
                  </a:lnTo>
                  <a:lnTo>
                    <a:pt x="2766282" y="1758148"/>
                  </a:lnTo>
                  <a:lnTo>
                    <a:pt x="2772781" y="1709980"/>
                  </a:lnTo>
                  <a:lnTo>
                    <a:pt x="2777875" y="1661333"/>
                  </a:lnTo>
                  <a:lnTo>
                    <a:pt x="2781220" y="1615487"/>
                  </a:lnTo>
                </a:path>
              </a:pathLst>
            </a:custGeom>
            <a:ln w="19049">
              <a:solidFill>
                <a:srgbClr val="8B87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84656" rIns="0" bIns="0" rtlCol="0">
            <a:spAutoFit/>
          </a:bodyPr>
          <a:lstStyle/>
          <a:p>
            <a:pPr marL="4244340" marR="5080" indent="1387475">
              <a:lnSpc>
                <a:spcPts val="4950"/>
              </a:lnSpc>
              <a:spcBef>
                <a:spcPts val="1140"/>
              </a:spcBef>
            </a:pPr>
            <a:r>
              <a:rPr spc="195" dirty="0">
                <a:solidFill>
                  <a:srgbClr val="5D17EB"/>
                </a:solidFill>
              </a:rPr>
              <a:t>Health</a:t>
            </a:r>
            <a:r>
              <a:rPr spc="-114" dirty="0">
                <a:solidFill>
                  <a:srgbClr val="5D17EB"/>
                </a:solidFill>
              </a:rPr>
              <a:t> </a:t>
            </a:r>
            <a:r>
              <a:rPr spc="385" dirty="0">
                <a:solidFill>
                  <a:srgbClr val="5D17EB"/>
                </a:solidFill>
              </a:rPr>
              <a:t>Care-</a:t>
            </a:r>
            <a:r>
              <a:rPr spc="240" dirty="0">
                <a:solidFill>
                  <a:srgbClr val="5D17EB"/>
                </a:solidFill>
              </a:rPr>
              <a:t>Associated</a:t>
            </a:r>
            <a:r>
              <a:rPr spc="-110" dirty="0">
                <a:solidFill>
                  <a:srgbClr val="5D17EB"/>
                </a:solidFill>
              </a:rPr>
              <a:t> </a:t>
            </a:r>
            <a:r>
              <a:rPr spc="235" dirty="0">
                <a:solidFill>
                  <a:srgbClr val="5D17EB"/>
                </a:solidFill>
              </a:rPr>
              <a:t>Infections </a:t>
            </a:r>
            <a:r>
              <a:rPr spc="-210" dirty="0">
                <a:solidFill>
                  <a:srgbClr val="5D17EB"/>
                </a:solidFill>
              </a:rPr>
              <a:t>(HAIs)</a:t>
            </a:r>
            <a:r>
              <a:rPr spc="-145" dirty="0">
                <a:solidFill>
                  <a:srgbClr val="5D17EB"/>
                </a:solidFill>
              </a:rPr>
              <a:t> </a:t>
            </a:r>
            <a:r>
              <a:rPr spc="190" dirty="0">
                <a:solidFill>
                  <a:srgbClr val="5D17EB"/>
                </a:solidFill>
              </a:rPr>
              <a:t>and</a:t>
            </a:r>
            <a:r>
              <a:rPr spc="-135" dirty="0">
                <a:solidFill>
                  <a:srgbClr val="5D17EB"/>
                </a:solidFill>
              </a:rPr>
              <a:t> </a:t>
            </a:r>
            <a:r>
              <a:rPr spc="265" dirty="0">
                <a:solidFill>
                  <a:srgbClr val="5D17EB"/>
                </a:solidFill>
              </a:rPr>
              <a:t>Infection</a:t>
            </a:r>
            <a:r>
              <a:rPr spc="-130" dirty="0">
                <a:solidFill>
                  <a:srgbClr val="5D17EB"/>
                </a:solidFill>
              </a:rPr>
              <a:t> </a:t>
            </a:r>
            <a:r>
              <a:rPr spc="229" dirty="0">
                <a:solidFill>
                  <a:srgbClr val="5D17EB"/>
                </a:solidFill>
              </a:rPr>
              <a:t>Prevention</a:t>
            </a:r>
            <a:r>
              <a:rPr spc="-135" dirty="0">
                <a:solidFill>
                  <a:srgbClr val="5D17EB"/>
                </a:solidFill>
              </a:rPr>
              <a:t> </a:t>
            </a:r>
            <a:r>
              <a:rPr spc="300" dirty="0">
                <a:solidFill>
                  <a:srgbClr val="5D17EB"/>
                </a:solidFill>
              </a:rPr>
              <a:t>&amp;</a:t>
            </a:r>
            <a:r>
              <a:rPr spc="-130" dirty="0">
                <a:solidFill>
                  <a:srgbClr val="5D17EB"/>
                </a:solidFill>
              </a:rPr>
              <a:t> </a:t>
            </a:r>
            <a:r>
              <a:rPr spc="325" dirty="0">
                <a:solidFill>
                  <a:srgbClr val="5D17EB"/>
                </a:solidFill>
              </a:rPr>
              <a:t>Control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706076" y="375762"/>
            <a:ext cx="17120870" cy="9208770"/>
            <a:chOff x="706076" y="375762"/>
            <a:chExt cx="17120870" cy="9208770"/>
          </a:xfrm>
        </p:grpSpPr>
        <p:sp>
          <p:nvSpPr>
            <p:cNvPr id="21" name="object 21"/>
            <p:cNvSpPr/>
            <p:nvPr/>
          </p:nvSpPr>
          <p:spPr>
            <a:xfrm>
              <a:off x="16968660" y="2533134"/>
              <a:ext cx="581660" cy="652780"/>
            </a:xfrm>
            <a:custGeom>
              <a:avLst/>
              <a:gdLst/>
              <a:ahLst/>
              <a:cxnLst/>
              <a:rect l="l" t="t" r="r" b="b"/>
              <a:pathLst>
                <a:path w="581659" h="652780">
                  <a:moveTo>
                    <a:pt x="290595" y="652729"/>
                  </a:moveTo>
                  <a:lnTo>
                    <a:pt x="249108" y="629707"/>
                  </a:lnTo>
                  <a:lnTo>
                    <a:pt x="212540" y="605574"/>
                  </a:lnTo>
                  <a:lnTo>
                    <a:pt x="180459" y="579932"/>
                  </a:lnTo>
                  <a:lnTo>
                    <a:pt x="152433" y="552387"/>
                  </a:lnTo>
                  <a:lnTo>
                    <a:pt x="128028" y="522542"/>
                  </a:lnTo>
                  <a:lnTo>
                    <a:pt x="106812" y="490000"/>
                  </a:lnTo>
                  <a:lnTo>
                    <a:pt x="88354" y="454366"/>
                  </a:lnTo>
                  <a:lnTo>
                    <a:pt x="72219" y="415244"/>
                  </a:lnTo>
                  <a:lnTo>
                    <a:pt x="57976" y="372237"/>
                  </a:lnTo>
                  <a:lnTo>
                    <a:pt x="45192" y="324949"/>
                  </a:lnTo>
                  <a:lnTo>
                    <a:pt x="33435" y="272984"/>
                  </a:lnTo>
                  <a:lnTo>
                    <a:pt x="22273" y="215946"/>
                  </a:lnTo>
                  <a:lnTo>
                    <a:pt x="11271" y="153439"/>
                  </a:lnTo>
                  <a:lnTo>
                    <a:pt x="0" y="85066"/>
                  </a:lnTo>
                  <a:lnTo>
                    <a:pt x="45370" y="81788"/>
                  </a:lnTo>
                  <a:lnTo>
                    <a:pt x="93131" y="73097"/>
                  </a:lnTo>
                  <a:lnTo>
                    <a:pt x="142409" y="59785"/>
                  </a:lnTo>
                  <a:lnTo>
                    <a:pt x="192328" y="42638"/>
                  </a:lnTo>
                  <a:lnTo>
                    <a:pt x="242015" y="22447"/>
                  </a:lnTo>
                  <a:lnTo>
                    <a:pt x="290595" y="0"/>
                  </a:lnTo>
                  <a:lnTo>
                    <a:pt x="339174" y="22446"/>
                  </a:lnTo>
                  <a:lnTo>
                    <a:pt x="388861" y="42637"/>
                  </a:lnTo>
                  <a:lnTo>
                    <a:pt x="438780" y="59784"/>
                  </a:lnTo>
                  <a:lnTo>
                    <a:pt x="488058" y="73097"/>
                  </a:lnTo>
                  <a:lnTo>
                    <a:pt x="535819" y="81787"/>
                  </a:lnTo>
                  <a:lnTo>
                    <a:pt x="581190" y="85066"/>
                  </a:lnTo>
                  <a:lnTo>
                    <a:pt x="569918" y="153439"/>
                  </a:lnTo>
                  <a:lnTo>
                    <a:pt x="558917" y="215946"/>
                  </a:lnTo>
                  <a:lnTo>
                    <a:pt x="547754" y="272984"/>
                  </a:lnTo>
                  <a:lnTo>
                    <a:pt x="535997" y="324949"/>
                  </a:lnTo>
                  <a:lnTo>
                    <a:pt x="523213" y="372237"/>
                  </a:lnTo>
                  <a:lnTo>
                    <a:pt x="508970" y="415244"/>
                  </a:lnTo>
                  <a:lnTo>
                    <a:pt x="492836" y="454366"/>
                  </a:lnTo>
                  <a:lnTo>
                    <a:pt x="474377" y="490000"/>
                  </a:lnTo>
                  <a:lnTo>
                    <a:pt x="453161" y="522542"/>
                  </a:lnTo>
                  <a:lnTo>
                    <a:pt x="428756" y="552387"/>
                  </a:lnTo>
                  <a:lnTo>
                    <a:pt x="400730" y="579932"/>
                  </a:lnTo>
                  <a:lnTo>
                    <a:pt x="368649" y="605574"/>
                  </a:lnTo>
                  <a:lnTo>
                    <a:pt x="332081" y="629707"/>
                  </a:lnTo>
                  <a:lnTo>
                    <a:pt x="290595" y="652729"/>
                  </a:lnTo>
                  <a:close/>
                </a:path>
              </a:pathLst>
            </a:custGeom>
            <a:solidFill>
              <a:srgbClr val="500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014237" y="2533134"/>
              <a:ext cx="535940" cy="652780"/>
            </a:xfrm>
            <a:custGeom>
              <a:avLst/>
              <a:gdLst/>
              <a:ahLst/>
              <a:cxnLst/>
              <a:rect l="l" t="t" r="r" b="b"/>
              <a:pathLst>
                <a:path w="535940" h="652780">
                  <a:moveTo>
                    <a:pt x="490036" y="326364"/>
                  </a:moveTo>
                  <a:lnTo>
                    <a:pt x="245018" y="326364"/>
                  </a:lnTo>
                  <a:lnTo>
                    <a:pt x="245018" y="0"/>
                  </a:lnTo>
                  <a:lnTo>
                    <a:pt x="293597" y="22447"/>
                  </a:lnTo>
                  <a:lnTo>
                    <a:pt x="343284" y="42639"/>
                  </a:lnTo>
                  <a:lnTo>
                    <a:pt x="393203" y="59785"/>
                  </a:lnTo>
                  <a:lnTo>
                    <a:pt x="442480" y="73098"/>
                  </a:lnTo>
                  <a:lnTo>
                    <a:pt x="490241" y="81788"/>
                  </a:lnTo>
                  <a:lnTo>
                    <a:pt x="535612" y="85066"/>
                  </a:lnTo>
                  <a:lnTo>
                    <a:pt x="526491" y="140637"/>
                  </a:lnTo>
                  <a:lnTo>
                    <a:pt x="517597" y="192338"/>
                  </a:lnTo>
                  <a:lnTo>
                    <a:pt x="508707" y="240384"/>
                  </a:lnTo>
                  <a:lnTo>
                    <a:pt x="499595" y="284988"/>
                  </a:lnTo>
                  <a:lnTo>
                    <a:pt x="490036" y="326364"/>
                  </a:lnTo>
                  <a:close/>
                </a:path>
                <a:path w="535940" h="652780">
                  <a:moveTo>
                    <a:pt x="245018" y="652729"/>
                  </a:moveTo>
                  <a:lnTo>
                    <a:pt x="199361" y="627165"/>
                  </a:lnTo>
                  <a:lnTo>
                    <a:pt x="159685" y="600181"/>
                  </a:lnTo>
                  <a:lnTo>
                    <a:pt x="125402" y="571238"/>
                  </a:lnTo>
                  <a:lnTo>
                    <a:pt x="95923" y="539799"/>
                  </a:lnTo>
                  <a:lnTo>
                    <a:pt x="70659" y="505328"/>
                  </a:lnTo>
                  <a:lnTo>
                    <a:pt x="49024" y="467286"/>
                  </a:lnTo>
                  <a:lnTo>
                    <a:pt x="30427" y="425136"/>
                  </a:lnTo>
                  <a:lnTo>
                    <a:pt x="14282" y="378341"/>
                  </a:lnTo>
                  <a:lnTo>
                    <a:pt x="0" y="326364"/>
                  </a:lnTo>
                  <a:lnTo>
                    <a:pt x="245018" y="326364"/>
                  </a:lnTo>
                  <a:lnTo>
                    <a:pt x="245018" y="652729"/>
                  </a:lnTo>
                  <a:close/>
                </a:path>
              </a:pathLst>
            </a:custGeom>
            <a:solidFill>
              <a:srgbClr val="FFFFFF">
                <a:alpha val="313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886639" y="375762"/>
              <a:ext cx="581660" cy="652780"/>
            </a:xfrm>
            <a:custGeom>
              <a:avLst/>
              <a:gdLst/>
              <a:ahLst/>
              <a:cxnLst/>
              <a:rect l="l" t="t" r="r" b="b"/>
              <a:pathLst>
                <a:path w="581660" h="652780">
                  <a:moveTo>
                    <a:pt x="290595" y="652729"/>
                  </a:moveTo>
                  <a:lnTo>
                    <a:pt x="249108" y="629707"/>
                  </a:lnTo>
                  <a:lnTo>
                    <a:pt x="212540" y="605574"/>
                  </a:lnTo>
                  <a:lnTo>
                    <a:pt x="180459" y="579932"/>
                  </a:lnTo>
                  <a:lnTo>
                    <a:pt x="152433" y="552387"/>
                  </a:lnTo>
                  <a:lnTo>
                    <a:pt x="128028" y="522542"/>
                  </a:lnTo>
                  <a:lnTo>
                    <a:pt x="106812" y="490000"/>
                  </a:lnTo>
                  <a:lnTo>
                    <a:pt x="88354" y="454366"/>
                  </a:lnTo>
                  <a:lnTo>
                    <a:pt x="72219" y="415244"/>
                  </a:lnTo>
                  <a:lnTo>
                    <a:pt x="57976" y="372237"/>
                  </a:lnTo>
                  <a:lnTo>
                    <a:pt x="45192" y="324949"/>
                  </a:lnTo>
                  <a:lnTo>
                    <a:pt x="33435" y="272984"/>
                  </a:lnTo>
                  <a:lnTo>
                    <a:pt x="22273" y="215946"/>
                  </a:lnTo>
                  <a:lnTo>
                    <a:pt x="11271" y="153439"/>
                  </a:lnTo>
                  <a:lnTo>
                    <a:pt x="0" y="85066"/>
                  </a:lnTo>
                  <a:lnTo>
                    <a:pt x="45370" y="81788"/>
                  </a:lnTo>
                  <a:lnTo>
                    <a:pt x="93131" y="73097"/>
                  </a:lnTo>
                  <a:lnTo>
                    <a:pt x="142409" y="59785"/>
                  </a:lnTo>
                  <a:lnTo>
                    <a:pt x="192328" y="42638"/>
                  </a:lnTo>
                  <a:lnTo>
                    <a:pt x="242015" y="22447"/>
                  </a:lnTo>
                  <a:lnTo>
                    <a:pt x="290595" y="0"/>
                  </a:lnTo>
                  <a:lnTo>
                    <a:pt x="339174" y="22446"/>
                  </a:lnTo>
                  <a:lnTo>
                    <a:pt x="388861" y="42637"/>
                  </a:lnTo>
                  <a:lnTo>
                    <a:pt x="438780" y="59784"/>
                  </a:lnTo>
                  <a:lnTo>
                    <a:pt x="488058" y="73097"/>
                  </a:lnTo>
                  <a:lnTo>
                    <a:pt x="535819" y="81787"/>
                  </a:lnTo>
                  <a:lnTo>
                    <a:pt x="581190" y="85066"/>
                  </a:lnTo>
                  <a:lnTo>
                    <a:pt x="569918" y="153439"/>
                  </a:lnTo>
                  <a:lnTo>
                    <a:pt x="558917" y="215946"/>
                  </a:lnTo>
                  <a:lnTo>
                    <a:pt x="547754" y="272984"/>
                  </a:lnTo>
                  <a:lnTo>
                    <a:pt x="535997" y="324949"/>
                  </a:lnTo>
                  <a:lnTo>
                    <a:pt x="523213" y="372237"/>
                  </a:lnTo>
                  <a:lnTo>
                    <a:pt x="508970" y="415244"/>
                  </a:lnTo>
                  <a:lnTo>
                    <a:pt x="492836" y="454366"/>
                  </a:lnTo>
                  <a:lnTo>
                    <a:pt x="474377" y="490000"/>
                  </a:lnTo>
                  <a:lnTo>
                    <a:pt x="453161" y="522542"/>
                  </a:lnTo>
                  <a:lnTo>
                    <a:pt x="428756" y="552387"/>
                  </a:lnTo>
                  <a:lnTo>
                    <a:pt x="400730" y="579932"/>
                  </a:lnTo>
                  <a:lnTo>
                    <a:pt x="368649" y="605574"/>
                  </a:lnTo>
                  <a:lnTo>
                    <a:pt x="332081" y="629707"/>
                  </a:lnTo>
                  <a:lnTo>
                    <a:pt x="290595" y="652729"/>
                  </a:lnTo>
                  <a:close/>
                </a:path>
              </a:pathLst>
            </a:custGeom>
            <a:solidFill>
              <a:srgbClr val="500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932216" y="375762"/>
              <a:ext cx="535940" cy="652780"/>
            </a:xfrm>
            <a:custGeom>
              <a:avLst/>
              <a:gdLst/>
              <a:ahLst/>
              <a:cxnLst/>
              <a:rect l="l" t="t" r="r" b="b"/>
              <a:pathLst>
                <a:path w="535939" h="652780">
                  <a:moveTo>
                    <a:pt x="490036" y="326364"/>
                  </a:moveTo>
                  <a:lnTo>
                    <a:pt x="245018" y="326364"/>
                  </a:lnTo>
                  <a:lnTo>
                    <a:pt x="245018" y="0"/>
                  </a:lnTo>
                  <a:lnTo>
                    <a:pt x="293597" y="22447"/>
                  </a:lnTo>
                  <a:lnTo>
                    <a:pt x="343284" y="42639"/>
                  </a:lnTo>
                  <a:lnTo>
                    <a:pt x="393203" y="59785"/>
                  </a:lnTo>
                  <a:lnTo>
                    <a:pt x="442480" y="73098"/>
                  </a:lnTo>
                  <a:lnTo>
                    <a:pt x="490241" y="81788"/>
                  </a:lnTo>
                  <a:lnTo>
                    <a:pt x="535612" y="85066"/>
                  </a:lnTo>
                  <a:lnTo>
                    <a:pt x="526491" y="140637"/>
                  </a:lnTo>
                  <a:lnTo>
                    <a:pt x="517597" y="192338"/>
                  </a:lnTo>
                  <a:lnTo>
                    <a:pt x="508707" y="240384"/>
                  </a:lnTo>
                  <a:lnTo>
                    <a:pt x="499595" y="284988"/>
                  </a:lnTo>
                  <a:lnTo>
                    <a:pt x="490036" y="326364"/>
                  </a:lnTo>
                  <a:close/>
                </a:path>
                <a:path w="535939" h="652780">
                  <a:moveTo>
                    <a:pt x="245018" y="652729"/>
                  </a:moveTo>
                  <a:lnTo>
                    <a:pt x="199361" y="627165"/>
                  </a:lnTo>
                  <a:lnTo>
                    <a:pt x="159685" y="600181"/>
                  </a:lnTo>
                  <a:lnTo>
                    <a:pt x="125402" y="571238"/>
                  </a:lnTo>
                  <a:lnTo>
                    <a:pt x="95923" y="539799"/>
                  </a:lnTo>
                  <a:lnTo>
                    <a:pt x="70659" y="505328"/>
                  </a:lnTo>
                  <a:lnTo>
                    <a:pt x="49024" y="467286"/>
                  </a:lnTo>
                  <a:lnTo>
                    <a:pt x="30427" y="425136"/>
                  </a:lnTo>
                  <a:lnTo>
                    <a:pt x="14282" y="378341"/>
                  </a:lnTo>
                  <a:lnTo>
                    <a:pt x="0" y="326364"/>
                  </a:lnTo>
                  <a:lnTo>
                    <a:pt x="245018" y="326364"/>
                  </a:lnTo>
                  <a:lnTo>
                    <a:pt x="245018" y="652729"/>
                  </a:lnTo>
                  <a:close/>
                </a:path>
              </a:pathLst>
            </a:custGeom>
            <a:solidFill>
              <a:srgbClr val="FFFFFF">
                <a:alpha val="313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24362" y="4084965"/>
              <a:ext cx="5502383" cy="549909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6076" y="639755"/>
              <a:ext cx="4120049" cy="3285240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561709" y="4986111"/>
            <a:ext cx="7059930" cy="1073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2670" marR="5080" indent="-2300605">
              <a:lnSpc>
                <a:spcPct val="122800"/>
              </a:lnSpc>
              <a:spcBef>
                <a:spcPts val="95"/>
              </a:spcBef>
            </a:pPr>
            <a:r>
              <a:rPr sz="2800" b="1" spc="225" dirty="0">
                <a:solidFill>
                  <a:srgbClr val="3B365E"/>
                </a:solidFill>
                <a:latin typeface="Tahoma"/>
                <a:cs typeface="Tahoma"/>
              </a:rPr>
              <a:t>A</a:t>
            </a:r>
            <a:r>
              <a:rPr sz="2800" b="1" dirty="0">
                <a:solidFill>
                  <a:srgbClr val="3B365E"/>
                </a:solidFill>
                <a:latin typeface="Tahoma"/>
                <a:cs typeface="Tahoma"/>
              </a:rPr>
              <a:t> </a:t>
            </a:r>
            <a:r>
              <a:rPr sz="2800" b="1" spc="114" dirty="0">
                <a:solidFill>
                  <a:srgbClr val="3B365E"/>
                </a:solidFill>
                <a:latin typeface="Tahoma"/>
                <a:cs typeface="Tahoma"/>
              </a:rPr>
              <a:t>Focus</a:t>
            </a:r>
            <a:r>
              <a:rPr sz="2800" b="1" spc="5" dirty="0">
                <a:solidFill>
                  <a:srgbClr val="3B365E"/>
                </a:solidFill>
                <a:latin typeface="Tahoma"/>
                <a:cs typeface="Tahoma"/>
              </a:rPr>
              <a:t> </a:t>
            </a:r>
            <a:r>
              <a:rPr sz="2800" b="1" spc="120" dirty="0">
                <a:solidFill>
                  <a:srgbClr val="3B365E"/>
                </a:solidFill>
                <a:latin typeface="Tahoma"/>
                <a:cs typeface="Tahoma"/>
              </a:rPr>
              <a:t>on</a:t>
            </a:r>
            <a:r>
              <a:rPr sz="2800" b="1" spc="5" dirty="0">
                <a:solidFill>
                  <a:srgbClr val="3B365E"/>
                </a:solidFill>
                <a:latin typeface="Tahoma"/>
                <a:cs typeface="Tahoma"/>
              </a:rPr>
              <a:t> </a:t>
            </a:r>
            <a:r>
              <a:rPr sz="2800" b="1" spc="90" dirty="0">
                <a:solidFill>
                  <a:srgbClr val="3B365E"/>
                </a:solidFill>
                <a:latin typeface="Tahoma"/>
                <a:cs typeface="Tahoma"/>
              </a:rPr>
              <a:t>Ensuring</a:t>
            </a:r>
            <a:r>
              <a:rPr sz="2800" b="1" dirty="0">
                <a:solidFill>
                  <a:srgbClr val="3B365E"/>
                </a:solidFill>
                <a:latin typeface="Tahoma"/>
                <a:cs typeface="Tahoma"/>
              </a:rPr>
              <a:t> Safe</a:t>
            </a:r>
            <a:r>
              <a:rPr sz="2800" b="1" spc="5" dirty="0">
                <a:solidFill>
                  <a:srgbClr val="3B365E"/>
                </a:solidFill>
                <a:latin typeface="Tahoma"/>
                <a:cs typeface="Tahoma"/>
              </a:rPr>
              <a:t> </a:t>
            </a:r>
            <a:r>
              <a:rPr sz="2800" b="1" spc="65" dirty="0">
                <a:solidFill>
                  <a:srgbClr val="3B365E"/>
                </a:solidFill>
                <a:latin typeface="Tahoma"/>
                <a:cs typeface="Tahoma"/>
              </a:rPr>
              <a:t>Health</a:t>
            </a:r>
            <a:r>
              <a:rPr sz="2800" b="1" spc="5" dirty="0">
                <a:solidFill>
                  <a:srgbClr val="3B365E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3B365E"/>
                </a:solidFill>
                <a:latin typeface="Tahoma"/>
                <a:cs typeface="Tahoma"/>
              </a:rPr>
              <a:t>Care </a:t>
            </a:r>
            <a:r>
              <a:rPr sz="2800" b="1" spc="80" dirty="0">
                <a:solidFill>
                  <a:srgbClr val="3B365E"/>
                </a:solidFill>
                <a:latin typeface="Tahoma"/>
                <a:cs typeface="Tahoma"/>
              </a:rPr>
              <a:t>Environment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47349" y="8074009"/>
            <a:ext cx="433276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spc="-50" dirty="0">
                <a:solidFill>
                  <a:srgbClr val="FFFFFF"/>
                </a:solidFill>
                <a:latin typeface="Tahoma"/>
                <a:cs typeface="Tahoma"/>
              </a:rPr>
              <a:t>Dr. Mayuri Bhise, Assistant Professor, Dept of Microbiology, AIIMS Rajkot</a:t>
            </a:r>
            <a:endParaRPr sz="20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161" y="5639232"/>
            <a:ext cx="3885147" cy="326911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24086" y="0"/>
            <a:ext cx="3854744" cy="198149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28841" y="5592163"/>
            <a:ext cx="3364229" cy="806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5519" marR="5080" indent="-973455">
              <a:lnSpc>
                <a:spcPct val="116500"/>
              </a:lnSpc>
              <a:spcBef>
                <a:spcPts val="100"/>
              </a:spcBef>
            </a:pPr>
            <a:r>
              <a:rPr sz="2200" spc="70" dirty="0">
                <a:solidFill>
                  <a:srgbClr val="F6FAFF"/>
                </a:solidFill>
                <a:latin typeface="Arial MT"/>
                <a:cs typeface="Arial MT"/>
              </a:rPr>
              <a:t>Environmental</a:t>
            </a:r>
            <a:r>
              <a:rPr sz="2200" spc="95" dirty="0">
                <a:solidFill>
                  <a:srgbClr val="F6FA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6FAFF"/>
                </a:solidFill>
                <a:latin typeface="Arial MT"/>
                <a:cs typeface="Arial MT"/>
              </a:rPr>
              <a:t>Hygeine</a:t>
            </a:r>
            <a:r>
              <a:rPr sz="2200" spc="95" dirty="0">
                <a:solidFill>
                  <a:srgbClr val="F6FAFF"/>
                </a:solidFill>
                <a:latin typeface="Arial MT"/>
                <a:cs typeface="Arial MT"/>
              </a:rPr>
              <a:t> </a:t>
            </a:r>
            <a:r>
              <a:rPr sz="2200" spc="80" dirty="0">
                <a:solidFill>
                  <a:srgbClr val="F6FAFF"/>
                </a:solidFill>
                <a:latin typeface="Arial MT"/>
                <a:cs typeface="Arial MT"/>
              </a:rPr>
              <a:t>&amp; </a:t>
            </a:r>
            <a:r>
              <a:rPr sz="2200" spc="95" dirty="0">
                <a:solidFill>
                  <a:srgbClr val="F6FAFF"/>
                </a:solidFill>
                <a:latin typeface="Arial MT"/>
                <a:cs typeface="Arial MT"/>
              </a:rPr>
              <a:t>Sanitation</a:t>
            </a:r>
            <a:endParaRPr sz="22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09126" y="5639232"/>
            <a:ext cx="3884639" cy="326219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734456" y="5584499"/>
            <a:ext cx="3378200" cy="806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22680" marR="5080" indent="-1110615">
              <a:lnSpc>
                <a:spcPct val="116500"/>
              </a:lnSpc>
              <a:spcBef>
                <a:spcPts val="100"/>
              </a:spcBef>
            </a:pPr>
            <a:r>
              <a:rPr sz="2200" spc="95" dirty="0">
                <a:solidFill>
                  <a:srgbClr val="F6FAFF"/>
                </a:solidFill>
                <a:latin typeface="Arial MT"/>
                <a:cs typeface="Arial MT"/>
              </a:rPr>
              <a:t>Preventing</a:t>
            </a:r>
            <a:r>
              <a:rPr sz="2200" spc="-40" dirty="0">
                <a:solidFill>
                  <a:srgbClr val="F6FAFF"/>
                </a:solidFill>
                <a:latin typeface="Arial MT"/>
                <a:cs typeface="Arial MT"/>
              </a:rPr>
              <a:t> </a:t>
            </a:r>
            <a:r>
              <a:rPr sz="2200" spc="90" dirty="0">
                <a:solidFill>
                  <a:srgbClr val="F6FAFF"/>
                </a:solidFill>
                <a:latin typeface="Arial MT"/>
                <a:cs typeface="Arial MT"/>
              </a:rPr>
              <a:t>Occupational </a:t>
            </a:r>
            <a:r>
              <a:rPr sz="2200" spc="80" dirty="0">
                <a:solidFill>
                  <a:srgbClr val="F6FAFF"/>
                </a:solidFill>
                <a:latin typeface="Arial MT"/>
                <a:cs typeface="Arial MT"/>
              </a:rPr>
              <a:t>Hazards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50054" y="6819885"/>
            <a:ext cx="2946400" cy="150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999"/>
              </a:lnSpc>
              <a:spcBef>
                <a:spcPts val="100"/>
              </a:spcBef>
            </a:pP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Enforce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55" dirty="0">
                <a:solidFill>
                  <a:srgbClr val="FFFFFF"/>
                </a:solidFill>
                <a:latin typeface="Arial Black"/>
                <a:cs typeface="Arial Black"/>
              </a:rPr>
              <a:t>PPE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use,</a:t>
            </a: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train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65" dirty="0">
                <a:solidFill>
                  <a:srgbClr val="FFFFFF"/>
                </a:solidFill>
                <a:latin typeface="Arial Black"/>
                <a:cs typeface="Arial Black"/>
              </a:rPr>
              <a:t>staff, </a:t>
            </a:r>
            <a:r>
              <a:rPr sz="1700" spc="-90" dirty="0">
                <a:solidFill>
                  <a:srgbClr val="FFFFFF"/>
                </a:solidFill>
                <a:latin typeface="Arial Black"/>
                <a:cs typeface="Arial Black"/>
              </a:rPr>
              <a:t>adopt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ergonomic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practices,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conduct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health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70" dirty="0">
                <a:solidFill>
                  <a:srgbClr val="FFFFFF"/>
                </a:solidFill>
                <a:latin typeface="Arial Black"/>
                <a:cs typeface="Arial Black"/>
              </a:rPr>
              <a:t>screenings,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ensure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 immunization, </a:t>
            </a:r>
            <a:r>
              <a:rPr sz="1700" spc="-25" dirty="0">
                <a:solidFill>
                  <a:srgbClr val="FFFFFF"/>
                </a:solidFill>
                <a:latin typeface="Arial Black"/>
                <a:cs typeface="Arial Black"/>
              </a:rPr>
              <a:t>and </a:t>
            </a:r>
            <a:r>
              <a:rPr sz="1700" spc="-160" dirty="0">
                <a:solidFill>
                  <a:srgbClr val="FFFFFF"/>
                </a:solidFill>
                <a:latin typeface="Arial Black"/>
                <a:cs typeface="Arial Black"/>
              </a:rPr>
              <a:t>manage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80" dirty="0">
                <a:solidFill>
                  <a:srgbClr val="FFFFFF"/>
                </a:solidFill>
                <a:latin typeface="Arial Black"/>
                <a:cs typeface="Arial Black"/>
              </a:rPr>
              <a:t>waste</a:t>
            </a: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effectively.</a:t>
            </a:r>
            <a:endParaRPr sz="1700">
              <a:latin typeface="Arial Black"/>
              <a:cs typeface="Arial Blac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667238" y="9525"/>
            <a:ext cx="6857365" cy="5300980"/>
            <a:chOff x="10667238" y="9525"/>
            <a:chExt cx="6857365" cy="530098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09025" y="518965"/>
              <a:ext cx="5714999" cy="47910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667238" y="9525"/>
              <a:ext cx="1569085" cy="1569085"/>
            </a:xfrm>
            <a:custGeom>
              <a:avLst/>
              <a:gdLst/>
              <a:ahLst/>
              <a:cxnLst/>
              <a:rect l="l" t="t" r="r" b="b"/>
              <a:pathLst>
                <a:path w="1569084" h="1569085">
                  <a:moveTo>
                    <a:pt x="784398" y="1568797"/>
                  </a:moveTo>
                  <a:lnTo>
                    <a:pt x="745909" y="1567852"/>
                  </a:lnTo>
                  <a:lnTo>
                    <a:pt x="707514" y="1565020"/>
                  </a:lnTo>
                  <a:lnTo>
                    <a:pt x="669303" y="1560307"/>
                  </a:lnTo>
                  <a:lnTo>
                    <a:pt x="631369" y="1553724"/>
                  </a:lnTo>
                  <a:lnTo>
                    <a:pt x="593805" y="1545290"/>
                  </a:lnTo>
                  <a:lnTo>
                    <a:pt x="556699" y="1535021"/>
                  </a:lnTo>
                  <a:lnTo>
                    <a:pt x="520142" y="1522944"/>
                  </a:lnTo>
                  <a:lnTo>
                    <a:pt x="484222" y="1509088"/>
                  </a:lnTo>
                  <a:lnTo>
                    <a:pt x="449024" y="1493486"/>
                  </a:lnTo>
                  <a:lnTo>
                    <a:pt x="414635" y="1476176"/>
                  </a:lnTo>
                  <a:lnTo>
                    <a:pt x="381136" y="1457200"/>
                  </a:lnTo>
                  <a:lnTo>
                    <a:pt x="348610" y="1436602"/>
                  </a:lnTo>
                  <a:lnTo>
                    <a:pt x="317132" y="1414433"/>
                  </a:lnTo>
                  <a:lnTo>
                    <a:pt x="286781" y="1390746"/>
                  </a:lnTo>
                  <a:lnTo>
                    <a:pt x="257628" y="1365599"/>
                  </a:lnTo>
                  <a:lnTo>
                    <a:pt x="229745" y="1339052"/>
                  </a:lnTo>
                  <a:lnTo>
                    <a:pt x="203197" y="1311168"/>
                  </a:lnTo>
                  <a:lnTo>
                    <a:pt x="178050" y="1282015"/>
                  </a:lnTo>
                  <a:lnTo>
                    <a:pt x="154363" y="1251664"/>
                  </a:lnTo>
                  <a:lnTo>
                    <a:pt x="132194" y="1220187"/>
                  </a:lnTo>
                  <a:lnTo>
                    <a:pt x="111596" y="1187660"/>
                  </a:lnTo>
                  <a:lnTo>
                    <a:pt x="92620" y="1154161"/>
                  </a:lnTo>
                  <a:lnTo>
                    <a:pt x="75310" y="1119772"/>
                  </a:lnTo>
                  <a:lnTo>
                    <a:pt x="59708" y="1084574"/>
                  </a:lnTo>
                  <a:lnTo>
                    <a:pt x="45852" y="1048654"/>
                  </a:lnTo>
                  <a:lnTo>
                    <a:pt x="33775" y="1012097"/>
                  </a:lnTo>
                  <a:lnTo>
                    <a:pt x="23506" y="974992"/>
                  </a:lnTo>
                  <a:lnTo>
                    <a:pt x="15071" y="937427"/>
                  </a:lnTo>
                  <a:lnTo>
                    <a:pt x="8489" y="899493"/>
                  </a:lnTo>
                  <a:lnTo>
                    <a:pt x="3777" y="861283"/>
                  </a:lnTo>
                  <a:lnTo>
                    <a:pt x="944" y="822887"/>
                  </a:lnTo>
                  <a:lnTo>
                    <a:pt x="0" y="784398"/>
                  </a:lnTo>
                  <a:lnTo>
                    <a:pt x="236" y="765142"/>
                  </a:lnTo>
                  <a:lnTo>
                    <a:pt x="2124" y="726700"/>
                  </a:lnTo>
                  <a:lnTo>
                    <a:pt x="5899" y="688373"/>
                  </a:lnTo>
                  <a:lnTo>
                    <a:pt x="11546" y="650301"/>
                  </a:lnTo>
                  <a:lnTo>
                    <a:pt x="19060" y="612530"/>
                  </a:lnTo>
                  <a:lnTo>
                    <a:pt x="28412" y="575194"/>
                  </a:lnTo>
                  <a:lnTo>
                    <a:pt x="39591" y="538341"/>
                  </a:lnTo>
                  <a:lnTo>
                    <a:pt x="52557" y="502102"/>
                  </a:lnTo>
                  <a:lnTo>
                    <a:pt x="67295" y="466522"/>
                  </a:lnTo>
                  <a:lnTo>
                    <a:pt x="83751" y="431729"/>
                  </a:lnTo>
                  <a:lnTo>
                    <a:pt x="101906" y="397764"/>
                  </a:lnTo>
                  <a:lnTo>
                    <a:pt x="121693" y="364751"/>
                  </a:lnTo>
                  <a:lnTo>
                    <a:pt x="143089" y="332730"/>
                  </a:lnTo>
                  <a:lnTo>
                    <a:pt x="166016" y="301816"/>
                  </a:lnTo>
                  <a:lnTo>
                    <a:pt x="190448" y="272046"/>
                  </a:lnTo>
                  <a:lnTo>
                    <a:pt x="216295" y="243527"/>
                  </a:lnTo>
                  <a:lnTo>
                    <a:pt x="243527" y="216295"/>
                  </a:lnTo>
                  <a:lnTo>
                    <a:pt x="272046" y="190448"/>
                  </a:lnTo>
                  <a:lnTo>
                    <a:pt x="301816" y="166016"/>
                  </a:lnTo>
                  <a:lnTo>
                    <a:pt x="332730" y="143089"/>
                  </a:lnTo>
                  <a:lnTo>
                    <a:pt x="364751" y="121693"/>
                  </a:lnTo>
                  <a:lnTo>
                    <a:pt x="397764" y="101906"/>
                  </a:lnTo>
                  <a:lnTo>
                    <a:pt x="431729" y="83751"/>
                  </a:lnTo>
                  <a:lnTo>
                    <a:pt x="466522" y="67295"/>
                  </a:lnTo>
                  <a:lnTo>
                    <a:pt x="502102" y="52557"/>
                  </a:lnTo>
                  <a:lnTo>
                    <a:pt x="538341" y="39591"/>
                  </a:lnTo>
                  <a:lnTo>
                    <a:pt x="575194" y="28412"/>
                  </a:lnTo>
                  <a:lnTo>
                    <a:pt x="612530" y="19060"/>
                  </a:lnTo>
                  <a:lnTo>
                    <a:pt x="650301" y="11546"/>
                  </a:lnTo>
                  <a:lnTo>
                    <a:pt x="688374" y="5899"/>
                  </a:lnTo>
                  <a:lnTo>
                    <a:pt x="726700" y="2124"/>
                  </a:lnTo>
                  <a:lnTo>
                    <a:pt x="765142" y="236"/>
                  </a:lnTo>
                  <a:lnTo>
                    <a:pt x="784398" y="0"/>
                  </a:lnTo>
                  <a:lnTo>
                    <a:pt x="803654" y="236"/>
                  </a:lnTo>
                  <a:lnTo>
                    <a:pt x="842096" y="2124"/>
                  </a:lnTo>
                  <a:lnTo>
                    <a:pt x="880423" y="5899"/>
                  </a:lnTo>
                  <a:lnTo>
                    <a:pt x="918495" y="11546"/>
                  </a:lnTo>
                  <a:lnTo>
                    <a:pt x="956267" y="19060"/>
                  </a:lnTo>
                  <a:lnTo>
                    <a:pt x="993602" y="28412"/>
                  </a:lnTo>
                  <a:lnTo>
                    <a:pt x="1030455" y="39591"/>
                  </a:lnTo>
                  <a:lnTo>
                    <a:pt x="1066694" y="52557"/>
                  </a:lnTo>
                  <a:lnTo>
                    <a:pt x="1102274" y="67295"/>
                  </a:lnTo>
                  <a:lnTo>
                    <a:pt x="1137067" y="83751"/>
                  </a:lnTo>
                  <a:lnTo>
                    <a:pt x="1171032" y="101906"/>
                  </a:lnTo>
                  <a:lnTo>
                    <a:pt x="1204045" y="121693"/>
                  </a:lnTo>
                  <a:lnTo>
                    <a:pt x="1236066" y="143089"/>
                  </a:lnTo>
                  <a:lnTo>
                    <a:pt x="1266980" y="166016"/>
                  </a:lnTo>
                  <a:lnTo>
                    <a:pt x="1296750" y="190448"/>
                  </a:lnTo>
                  <a:lnTo>
                    <a:pt x="1325269" y="216295"/>
                  </a:lnTo>
                  <a:lnTo>
                    <a:pt x="1352501" y="243527"/>
                  </a:lnTo>
                  <a:lnTo>
                    <a:pt x="1378348" y="272046"/>
                  </a:lnTo>
                  <a:lnTo>
                    <a:pt x="1402780" y="301816"/>
                  </a:lnTo>
                  <a:lnTo>
                    <a:pt x="1425707" y="332730"/>
                  </a:lnTo>
                  <a:lnTo>
                    <a:pt x="1447103" y="364751"/>
                  </a:lnTo>
                  <a:lnTo>
                    <a:pt x="1466890" y="397764"/>
                  </a:lnTo>
                  <a:lnTo>
                    <a:pt x="1485045" y="431729"/>
                  </a:lnTo>
                  <a:lnTo>
                    <a:pt x="1501501" y="466522"/>
                  </a:lnTo>
                  <a:lnTo>
                    <a:pt x="1516239" y="502102"/>
                  </a:lnTo>
                  <a:lnTo>
                    <a:pt x="1529205" y="538341"/>
                  </a:lnTo>
                  <a:lnTo>
                    <a:pt x="1540384" y="575194"/>
                  </a:lnTo>
                  <a:lnTo>
                    <a:pt x="1549736" y="612530"/>
                  </a:lnTo>
                  <a:lnTo>
                    <a:pt x="1557250" y="650301"/>
                  </a:lnTo>
                  <a:lnTo>
                    <a:pt x="1562897" y="688374"/>
                  </a:lnTo>
                  <a:lnTo>
                    <a:pt x="1566672" y="726700"/>
                  </a:lnTo>
                  <a:lnTo>
                    <a:pt x="1568561" y="765142"/>
                  </a:lnTo>
                  <a:lnTo>
                    <a:pt x="1568797" y="784398"/>
                  </a:lnTo>
                  <a:lnTo>
                    <a:pt x="1568561" y="803654"/>
                  </a:lnTo>
                  <a:lnTo>
                    <a:pt x="1566672" y="842096"/>
                  </a:lnTo>
                  <a:lnTo>
                    <a:pt x="1562897" y="880423"/>
                  </a:lnTo>
                  <a:lnTo>
                    <a:pt x="1557250" y="918495"/>
                  </a:lnTo>
                  <a:lnTo>
                    <a:pt x="1549736" y="956267"/>
                  </a:lnTo>
                  <a:lnTo>
                    <a:pt x="1540384" y="993602"/>
                  </a:lnTo>
                  <a:lnTo>
                    <a:pt x="1529205" y="1030455"/>
                  </a:lnTo>
                  <a:lnTo>
                    <a:pt x="1516239" y="1066694"/>
                  </a:lnTo>
                  <a:lnTo>
                    <a:pt x="1501501" y="1102274"/>
                  </a:lnTo>
                  <a:lnTo>
                    <a:pt x="1485045" y="1137067"/>
                  </a:lnTo>
                  <a:lnTo>
                    <a:pt x="1466890" y="1171032"/>
                  </a:lnTo>
                  <a:lnTo>
                    <a:pt x="1447103" y="1204045"/>
                  </a:lnTo>
                  <a:lnTo>
                    <a:pt x="1425707" y="1236066"/>
                  </a:lnTo>
                  <a:lnTo>
                    <a:pt x="1402780" y="1266980"/>
                  </a:lnTo>
                  <a:lnTo>
                    <a:pt x="1378348" y="1296750"/>
                  </a:lnTo>
                  <a:lnTo>
                    <a:pt x="1352501" y="1325269"/>
                  </a:lnTo>
                  <a:lnTo>
                    <a:pt x="1325269" y="1352501"/>
                  </a:lnTo>
                  <a:lnTo>
                    <a:pt x="1296750" y="1378348"/>
                  </a:lnTo>
                  <a:lnTo>
                    <a:pt x="1266980" y="1402780"/>
                  </a:lnTo>
                  <a:lnTo>
                    <a:pt x="1236066" y="1425707"/>
                  </a:lnTo>
                  <a:lnTo>
                    <a:pt x="1204045" y="1447103"/>
                  </a:lnTo>
                  <a:lnTo>
                    <a:pt x="1171032" y="1466890"/>
                  </a:lnTo>
                  <a:lnTo>
                    <a:pt x="1137067" y="1485045"/>
                  </a:lnTo>
                  <a:lnTo>
                    <a:pt x="1102274" y="1501501"/>
                  </a:lnTo>
                  <a:lnTo>
                    <a:pt x="1066694" y="1516239"/>
                  </a:lnTo>
                  <a:lnTo>
                    <a:pt x="1030455" y="1529205"/>
                  </a:lnTo>
                  <a:lnTo>
                    <a:pt x="993602" y="1540384"/>
                  </a:lnTo>
                  <a:lnTo>
                    <a:pt x="956267" y="1549736"/>
                  </a:lnTo>
                  <a:lnTo>
                    <a:pt x="918495" y="1557250"/>
                  </a:lnTo>
                  <a:lnTo>
                    <a:pt x="880423" y="1562897"/>
                  </a:lnTo>
                  <a:lnTo>
                    <a:pt x="842096" y="1566672"/>
                  </a:lnTo>
                  <a:lnTo>
                    <a:pt x="803654" y="1568561"/>
                  </a:lnTo>
                  <a:lnTo>
                    <a:pt x="784398" y="1568797"/>
                  </a:lnTo>
                  <a:close/>
                </a:path>
              </a:pathLst>
            </a:custGeom>
            <a:solidFill>
              <a:srgbClr val="CB6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92650" y="369251"/>
              <a:ext cx="918844" cy="849630"/>
            </a:xfrm>
            <a:custGeom>
              <a:avLst/>
              <a:gdLst/>
              <a:ahLst/>
              <a:cxnLst/>
              <a:rect l="l" t="t" r="r" b="b"/>
              <a:pathLst>
                <a:path w="918845" h="849630">
                  <a:moveTo>
                    <a:pt x="815225" y="500646"/>
                  </a:moveTo>
                  <a:lnTo>
                    <a:pt x="707288" y="500646"/>
                  </a:lnTo>
                  <a:lnTo>
                    <a:pt x="702779" y="496125"/>
                  </a:lnTo>
                  <a:lnTo>
                    <a:pt x="702779" y="388200"/>
                  </a:lnTo>
                  <a:lnTo>
                    <a:pt x="649605" y="388200"/>
                  </a:lnTo>
                  <a:lnTo>
                    <a:pt x="649605" y="496125"/>
                  </a:lnTo>
                  <a:lnTo>
                    <a:pt x="645096" y="500646"/>
                  </a:lnTo>
                  <a:lnTo>
                    <a:pt x="537159" y="500646"/>
                  </a:lnTo>
                  <a:lnTo>
                    <a:pt x="537159" y="553821"/>
                  </a:lnTo>
                  <a:lnTo>
                    <a:pt x="645096" y="553821"/>
                  </a:lnTo>
                  <a:lnTo>
                    <a:pt x="649605" y="558330"/>
                  </a:lnTo>
                  <a:lnTo>
                    <a:pt x="649605" y="666267"/>
                  </a:lnTo>
                  <a:lnTo>
                    <a:pt x="702779" y="666267"/>
                  </a:lnTo>
                  <a:lnTo>
                    <a:pt x="702779" y="558330"/>
                  </a:lnTo>
                  <a:lnTo>
                    <a:pt x="707288" y="553821"/>
                  </a:lnTo>
                  <a:lnTo>
                    <a:pt x="815225" y="553821"/>
                  </a:lnTo>
                  <a:lnTo>
                    <a:pt x="815225" y="500646"/>
                  </a:lnTo>
                  <a:close/>
                </a:path>
                <a:path w="918845" h="849630">
                  <a:moveTo>
                    <a:pt x="879246" y="198094"/>
                  </a:moveTo>
                  <a:lnTo>
                    <a:pt x="872134" y="155562"/>
                  </a:lnTo>
                  <a:lnTo>
                    <a:pt x="855840" y="113880"/>
                  </a:lnTo>
                  <a:lnTo>
                    <a:pt x="830922" y="76517"/>
                  </a:lnTo>
                  <a:lnTo>
                    <a:pt x="797458" y="44272"/>
                  </a:lnTo>
                  <a:lnTo>
                    <a:pt x="756818" y="19100"/>
                  </a:lnTo>
                  <a:lnTo>
                    <a:pt x="711974" y="4559"/>
                  </a:lnTo>
                  <a:lnTo>
                    <a:pt x="665137" y="381"/>
                  </a:lnTo>
                  <a:lnTo>
                    <a:pt x="618464" y="6286"/>
                  </a:lnTo>
                  <a:lnTo>
                    <a:pt x="574141" y="22009"/>
                  </a:lnTo>
                  <a:lnTo>
                    <a:pt x="534352" y="47269"/>
                  </a:lnTo>
                  <a:lnTo>
                    <a:pt x="501269" y="81788"/>
                  </a:lnTo>
                  <a:lnTo>
                    <a:pt x="448056" y="150418"/>
                  </a:lnTo>
                  <a:lnTo>
                    <a:pt x="444271" y="155562"/>
                  </a:lnTo>
                  <a:lnTo>
                    <a:pt x="435902" y="155562"/>
                  </a:lnTo>
                  <a:lnTo>
                    <a:pt x="432117" y="150418"/>
                  </a:lnTo>
                  <a:lnTo>
                    <a:pt x="404812" y="113080"/>
                  </a:lnTo>
                  <a:lnTo>
                    <a:pt x="378167" y="81788"/>
                  </a:lnTo>
                  <a:lnTo>
                    <a:pt x="340042" y="45313"/>
                  </a:lnTo>
                  <a:lnTo>
                    <a:pt x="301828" y="20091"/>
                  </a:lnTo>
                  <a:lnTo>
                    <a:pt x="259245" y="4127"/>
                  </a:lnTo>
                  <a:lnTo>
                    <a:pt x="211899" y="0"/>
                  </a:lnTo>
                  <a:lnTo>
                    <a:pt x="168287" y="4267"/>
                  </a:lnTo>
                  <a:lnTo>
                    <a:pt x="127076" y="17805"/>
                  </a:lnTo>
                  <a:lnTo>
                    <a:pt x="124206" y="19469"/>
                  </a:lnTo>
                  <a:lnTo>
                    <a:pt x="124206" y="91414"/>
                  </a:lnTo>
                  <a:lnTo>
                    <a:pt x="123405" y="97751"/>
                  </a:lnTo>
                  <a:lnTo>
                    <a:pt x="119011" y="101155"/>
                  </a:lnTo>
                  <a:lnTo>
                    <a:pt x="99479" y="119608"/>
                  </a:lnTo>
                  <a:lnTo>
                    <a:pt x="98247" y="121348"/>
                  </a:lnTo>
                  <a:lnTo>
                    <a:pt x="98247" y="296367"/>
                  </a:lnTo>
                  <a:lnTo>
                    <a:pt x="97447" y="302704"/>
                  </a:lnTo>
                  <a:lnTo>
                    <a:pt x="93040" y="306108"/>
                  </a:lnTo>
                  <a:lnTo>
                    <a:pt x="81711" y="306260"/>
                  </a:lnTo>
                  <a:lnTo>
                    <a:pt x="71196" y="294259"/>
                  </a:lnTo>
                  <a:lnTo>
                    <a:pt x="62560" y="278104"/>
                  </a:lnTo>
                  <a:lnTo>
                    <a:pt x="56921" y="265785"/>
                  </a:lnTo>
                  <a:lnTo>
                    <a:pt x="54876" y="260604"/>
                  </a:lnTo>
                  <a:lnTo>
                    <a:pt x="57416" y="254749"/>
                  </a:lnTo>
                  <a:lnTo>
                    <a:pt x="67779" y="250659"/>
                  </a:lnTo>
                  <a:lnTo>
                    <a:pt x="73634" y="253212"/>
                  </a:lnTo>
                  <a:lnTo>
                    <a:pt x="75679" y="258394"/>
                  </a:lnTo>
                  <a:lnTo>
                    <a:pt x="79540" y="267233"/>
                  </a:lnTo>
                  <a:lnTo>
                    <a:pt x="84035" y="275793"/>
                  </a:lnTo>
                  <a:lnTo>
                    <a:pt x="89141" y="284048"/>
                  </a:lnTo>
                  <a:lnTo>
                    <a:pt x="94843" y="291960"/>
                  </a:lnTo>
                  <a:lnTo>
                    <a:pt x="98247" y="296367"/>
                  </a:lnTo>
                  <a:lnTo>
                    <a:pt x="98247" y="121348"/>
                  </a:lnTo>
                  <a:lnTo>
                    <a:pt x="84150" y="141185"/>
                  </a:lnTo>
                  <a:lnTo>
                    <a:pt x="73355" y="165354"/>
                  </a:lnTo>
                  <a:lnTo>
                    <a:pt x="67411" y="191554"/>
                  </a:lnTo>
                  <a:lnTo>
                    <a:pt x="63322" y="198526"/>
                  </a:lnTo>
                  <a:lnTo>
                    <a:pt x="56146" y="200113"/>
                  </a:lnTo>
                  <a:lnTo>
                    <a:pt x="49606" y="196786"/>
                  </a:lnTo>
                  <a:lnTo>
                    <a:pt x="47396" y="189026"/>
                  </a:lnTo>
                  <a:lnTo>
                    <a:pt x="54229" y="158940"/>
                  </a:lnTo>
                  <a:lnTo>
                    <a:pt x="66624" y="131191"/>
                  </a:lnTo>
                  <a:lnTo>
                    <a:pt x="84226" y="106400"/>
                  </a:lnTo>
                  <a:lnTo>
                    <a:pt x="106654" y="85217"/>
                  </a:lnTo>
                  <a:lnTo>
                    <a:pt x="111048" y="81826"/>
                  </a:lnTo>
                  <a:lnTo>
                    <a:pt x="117398" y="82613"/>
                  </a:lnTo>
                  <a:lnTo>
                    <a:pt x="124206" y="91414"/>
                  </a:lnTo>
                  <a:lnTo>
                    <a:pt x="124206" y="19469"/>
                  </a:lnTo>
                  <a:lnTo>
                    <a:pt x="89573" y="39471"/>
                  </a:lnTo>
                  <a:lnTo>
                    <a:pt x="57073" y="68122"/>
                  </a:lnTo>
                  <a:lnTo>
                    <a:pt x="30886" y="102616"/>
                  </a:lnTo>
                  <a:lnTo>
                    <a:pt x="12306" y="141820"/>
                  </a:lnTo>
                  <a:lnTo>
                    <a:pt x="2628" y="184594"/>
                  </a:lnTo>
                  <a:lnTo>
                    <a:pt x="0" y="226987"/>
                  </a:lnTo>
                  <a:lnTo>
                    <a:pt x="9677" y="269582"/>
                  </a:lnTo>
                  <a:lnTo>
                    <a:pt x="28816" y="311848"/>
                  </a:lnTo>
                  <a:lnTo>
                    <a:pt x="54610" y="353237"/>
                  </a:lnTo>
                  <a:lnTo>
                    <a:pt x="84264" y="393192"/>
                  </a:lnTo>
                  <a:lnTo>
                    <a:pt x="114947" y="431190"/>
                  </a:lnTo>
                  <a:lnTo>
                    <a:pt x="143865" y="466674"/>
                  </a:lnTo>
                  <a:lnTo>
                    <a:pt x="168198" y="499097"/>
                  </a:lnTo>
                  <a:lnTo>
                    <a:pt x="429653" y="836320"/>
                  </a:lnTo>
                  <a:lnTo>
                    <a:pt x="440093" y="849604"/>
                  </a:lnTo>
                  <a:lnTo>
                    <a:pt x="441820" y="847534"/>
                  </a:lnTo>
                  <a:lnTo>
                    <a:pt x="443509" y="845439"/>
                  </a:lnTo>
                  <a:lnTo>
                    <a:pt x="524179" y="741375"/>
                  </a:lnTo>
                  <a:lnTo>
                    <a:pt x="488391" y="711720"/>
                  </a:lnTo>
                  <a:lnTo>
                    <a:pt x="459511" y="676414"/>
                  </a:lnTo>
                  <a:lnTo>
                    <a:pt x="437654" y="636714"/>
                  </a:lnTo>
                  <a:lnTo>
                    <a:pt x="422935" y="593890"/>
                  </a:lnTo>
                  <a:lnTo>
                    <a:pt x="415455" y="549173"/>
                  </a:lnTo>
                  <a:lnTo>
                    <a:pt x="415328" y="503859"/>
                  </a:lnTo>
                  <a:lnTo>
                    <a:pt x="422656" y="459168"/>
                  </a:lnTo>
                  <a:lnTo>
                    <a:pt x="437565" y="416394"/>
                  </a:lnTo>
                  <a:lnTo>
                    <a:pt x="460159" y="376770"/>
                  </a:lnTo>
                  <a:lnTo>
                    <a:pt x="490537" y="341566"/>
                  </a:lnTo>
                  <a:lnTo>
                    <a:pt x="528040" y="309918"/>
                  </a:lnTo>
                  <a:lnTo>
                    <a:pt x="570661" y="286613"/>
                  </a:lnTo>
                  <a:lnTo>
                    <a:pt x="616788" y="271754"/>
                  </a:lnTo>
                  <a:lnTo>
                    <a:pt x="664870" y="265391"/>
                  </a:lnTo>
                  <a:lnTo>
                    <a:pt x="713320" y="267576"/>
                  </a:lnTo>
                  <a:lnTo>
                    <a:pt x="760564" y="278409"/>
                  </a:lnTo>
                  <a:lnTo>
                    <a:pt x="805027" y="297916"/>
                  </a:lnTo>
                  <a:lnTo>
                    <a:pt x="845121" y="326199"/>
                  </a:lnTo>
                  <a:lnTo>
                    <a:pt x="866000" y="285216"/>
                  </a:lnTo>
                  <a:lnTo>
                    <a:pt x="871194" y="265391"/>
                  </a:lnTo>
                  <a:lnTo>
                    <a:pt x="875042" y="250659"/>
                  </a:lnTo>
                  <a:lnTo>
                    <a:pt x="877303" y="242023"/>
                  </a:lnTo>
                  <a:lnTo>
                    <a:pt x="879157" y="200113"/>
                  </a:lnTo>
                  <a:lnTo>
                    <a:pt x="879246" y="198094"/>
                  </a:lnTo>
                  <a:close/>
                </a:path>
                <a:path w="918845" h="849630">
                  <a:moveTo>
                    <a:pt x="918591" y="527227"/>
                  </a:moveTo>
                  <a:lnTo>
                    <a:pt x="913650" y="478447"/>
                  </a:lnTo>
                  <a:lnTo>
                    <a:pt x="899515" y="432968"/>
                  </a:lnTo>
                  <a:lnTo>
                    <a:pt x="877138" y="391795"/>
                  </a:lnTo>
                  <a:lnTo>
                    <a:pt x="847509" y="355917"/>
                  </a:lnTo>
                  <a:lnTo>
                    <a:pt x="835393" y="345922"/>
                  </a:lnTo>
                  <a:lnTo>
                    <a:pt x="835393" y="484987"/>
                  </a:lnTo>
                  <a:lnTo>
                    <a:pt x="835393" y="569468"/>
                  </a:lnTo>
                  <a:lnTo>
                    <a:pt x="830884" y="573989"/>
                  </a:lnTo>
                  <a:lnTo>
                    <a:pt x="722947" y="573989"/>
                  </a:lnTo>
                  <a:lnTo>
                    <a:pt x="722947" y="681913"/>
                  </a:lnTo>
                  <a:lnTo>
                    <a:pt x="718439" y="686435"/>
                  </a:lnTo>
                  <a:lnTo>
                    <a:pt x="633958" y="686435"/>
                  </a:lnTo>
                  <a:lnTo>
                    <a:pt x="629437" y="681913"/>
                  </a:lnTo>
                  <a:lnTo>
                    <a:pt x="629437" y="573989"/>
                  </a:lnTo>
                  <a:lnTo>
                    <a:pt x="521500" y="573989"/>
                  </a:lnTo>
                  <a:lnTo>
                    <a:pt x="516991" y="569468"/>
                  </a:lnTo>
                  <a:lnTo>
                    <a:pt x="516991" y="484987"/>
                  </a:lnTo>
                  <a:lnTo>
                    <a:pt x="521500" y="480479"/>
                  </a:lnTo>
                  <a:lnTo>
                    <a:pt x="629437" y="480479"/>
                  </a:lnTo>
                  <a:lnTo>
                    <a:pt x="629437" y="372541"/>
                  </a:lnTo>
                  <a:lnTo>
                    <a:pt x="633958" y="368033"/>
                  </a:lnTo>
                  <a:lnTo>
                    <a:pt x="718439" y="368033"/>
                  </a:lnTo>
                  <a:lnTo>
                    <a:pt x="722947" y="372541"/>
                  </a:lnTo>
                  <a:lnTo>
                    <a:pt x="722947" y="480479"/>
                  </a:lnTo>
                  <a:lnTo>
                    <a:pt x="830884" y="480479"/>
                  </a:lnTo>
                  <a:lnTo>
                    <a:pt x="835393" y="345922"/>
                  </a:lnTo>
                  <a:lnTo>
                    <a:pt x="770458" y="303911"/>
                  </a:lnTo>
                  <a:lnTo>
                    <a:pt x="724979" y="289763"/>
                  </a:lnTo>
                  <a:lnTo>
                    <a:pt x="676198" y="284835"/>
                  </a:lnTo>
                  <a:lnTo>
                    <a:pt x="627405" y="289763"/>
                  </a:lnTo>
                  <a:lnTo>
                    <a:pt x="581939" y="303911"/>
                  </a:lnTo>
                  <a:lnTo>
                    <a:pt x="540766" y="326288"/>
                  </a:lnTo>
                  <a:lnTo>
                    <a:pt x="504875" y="355917"/>
                  </a:lnTo>
                  <a:lnTo>
                    <a:pt x="475246" y="391795"/>
                  </a:lnTo>
                  <a:lnTo>
                    <a:pt x="452882" y="432968"/>
                  </a:lnTo>
                  <a:lnTo>
                    <a:pt x="438734" y="478447"/>
                  </a:lnTo>
                  <a:lnTo>
                    <a:pt x="433793" y="527227"/>
                  </a:lnTo>
                  <a:lnTo>
                    <a:pt x="438734" y="576021"/>
                  </a:lnTo>
                  <a:lnTo>
                    <a:pt x="452882" y="621487"/>
                  </a:lnTo>
                  <a:lnTo>
                    <a:pt x="475246" y="662660"/>
                  </a:lnTo>
                  <a:lnTo>
                    <a:pt x="504875" y="698550"/>
                  </a:lnTo>
                  <a:lnTo>
                    <a:pt x="540766" y="728167"/>
                  </a:lnTo>
                  <a:lnTo>
                    <a:pt x="581939" y="750544"/>
                  </a:lnTo>
                  <a:lnTo>
                    <a:pt x="627405" y="764692"/>
                  </a:lnTo>
                  <a:lnTo>
                    <a:pt x="676198" y="769632"/>
                  </a:lnTo>
                  <a:lnTo>
                    <a:pt x="724979" y="764692"/>
                  </a:lnTo>
                  <a:lnTo>
                    <a:pt x="770458" y="750544"/>
                  </a:lnTo>
                  <a:lnTo>
                    <a:pt x="811631" y="728167"/>
                  </a:lnTo>
                  <a:lnTo>
                    <a:pt x="847509" y="698550"/>
                  </a:lnTo>
                  <a:lnTo>
                    <a:pt x="877138" y="662660"/>
                  </a:lnTo>
                  <a:lnTo>
                    <a:pt x="899515" y="621487"/>
                  </a:lnTo>
                  <a:lnTo>
                    <a:pt x="913650" y="576021"/>
                  </a:lnTo>
                  <a:lnTo>
                    <a:pt x="918591" y="527227"/>
                  </a:lnTo>
                  <a:close/>
                </a:path>
              </a:pathLst>
            </a:custGeom>
            <a:solidFill>
              <a:srgbClr val="FFFF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34433" y="851061"/>
            <a:ext cx="10266045" cy="1797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55164" marR="5080" indent="-1943100">
              <a:lnSpc>
                <a:spcPct val="116300"/>
              </a:lnSpc>
              <a:spcBef>
                <a:spcPts val="95"/>
              </a:spcBef>
            </a:pPr>
            <a:r>
              <a:rPr spc="265" dirty="0"/>
              <a:t>Infection</a:t>
            </a:r>
            <a:r>
              <a:rPr spc="-135" dirty="0"/>
              <a:t> </a:t>
            </a:r>
            <a:r>
              <a:rPr spc="229" dirty="0"/>
              <a:t>Prevention</a:t>
            </a:r>
            <a:r>
              <a:rPr spc="-130" dirty="0"/>
              <a:t> </a:t>
            </a:r>
            <a:r>
              <a:rPr spc="300" dirty="0"/>
              <a:t>&amp;</a:t>
            </a:r>
            <a:r>
              <a:rPr spc="-130" dirty="0"/>
              <a:t> </a:t>
            </a:r>
            <a:r>
              <a:rPr spc="335" dirty="0"/>
              <a:t>Control</a:t>
            </a:r>
            <a:r>
              <a:rPr spc="-135" dirty="0"/>
              <a:t> </a:t>
            </a:r>
            <a:r>
              <a:rPr spc="135" dirty="0"/>
              <a:t>as </a:t>
            </a:r>
            <a:r>
              <a:rPr spc="455" dirty="0"/>
              <a:t>Part</a:t>
            </a:r>
            <a:r>
              <a:rPr spc="-140" dirty="0"/>
              <a:t> </a:t>
            </a:r>
            <a:r>
              <a:rPr spc="570" dirty="0"/>
              <a:t>of</a:t>
            </a:r>
            <a:r>
              <a:rPr spc="-140" dirty="0"/>
              <a:t> </a:t>
            </a:r>
            <a:r>
              <a:rPr spc="570" dirty="0"/>
              <a:t>Staff</a:t>
            </a:r>
            <a:r>
              <a:rPr spc="-140" dirty="0"/>
              <a:t> </a:t>
            </a:r>
            <a:r>
              <a:rPr spc="390" dirty="0"/>
              <a:t>Safety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4590" y="3287038"/>
            <a:ext cx="10361295" cy="166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30" dirty="0">
                <a:latin typeface="Verdana"/>
                <a:cs typeface="Verdana"/>
              </a:rPr>
              <a:t>Infection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Prevention</a:t>
            </a:r>
            <a:r>
              <a:rPr sz="2500" spc="-210" dirty="0">
                <a:latin typeface="Verdana"/>
                <a:cs typeface="Verdana"/>
              </a:rPr>
              <a:t> </a:t>
            </a:r>
            <a:r>
              <a:rPr sz="2500" spc="-45" dirty="0">
                <a:latin typeface="Verdana"/>
                <a:cs typeface="Verdana"/>
              </a:rPr>
              <a:t>and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Control</a:t>
            </a:r>
            <a:r>
              <a:rPr sz="2500" spc="-210" dirty="0">
                <a:latin typeface="Verdana"/>
                <a:cs typeface="Verdana"/>
              </a:rPr>
              <a:t> </a:t>
            </a:r>
            <a:r>
              <a:rPr sz="2500" spc="-170" dirty="0">
                <a:latin typeface="Verdana"/>
                <a:cs typeface="Verdana"/>
              </a:rPr>
              <a:t>(IPC)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45" dirty="0">
                <a:latin typeface="Verdana"/>
                <a:cs typeface="Verdana"/>
              </a:rPr>
              <a:t>is</a:t>
            </a:r>
            <a:r>
              <a:rPr sz="2500" spc="-210" dirty="0">
                <a:latin typeface="Verdana"/>
                <a:cs typeface="Verdana"/>
              </a:rPr>
              <a:t> </a:t>
            </a:r>
            <a:r>
              <a:rPr sz="2500" spc="-120" dirty="0">
                <a:latin typeface="Verdana"/>
                <a:cs typeface="Verdana"/>
              </a:rPr>
              <a:t>a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crucial</a:t>
            </a:r>
            <a:r>
              <a:rPr sz="2500" spc="-210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aspect</a:t>
            </a:r>
            <a:r>
              <a:rPr sz="2500" spc="-210" dirty="0">
                <a:latin typeface="Verdana"/>
                <a:cs typeface="Verdana"/>
              </a:rPr>
              <a:t> </a:t>
            </a:r>
            <a:r>
              <a:rPr sz="2500" spc="55" dirty="0">
                <a:latin typeface="Verdana"/>
                <a:cs typeface="Verdana"/>
              </a:rPr>
              <a:t>of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patient</a:t>
            </a:r>
            <a:endParaRPr sz="2500">
              <a:latin typeface="Verdana"/>
              <a:cs typeface="Verdana"/>
            </a:endParaRPr>
          </a:p>
          <a:p>
            <a:pPr marL="436880" marR="174625" indent="-254635">
              <a:lnSpc>
                <a:spcPct val="165000"/>
              </a:lnSpc>
            </a:pPr>
            <a:r>
              <a:rPr sz="2500" spc="-65" dirty="0">
                <a:latin typeface="Verdana"/>
                <a:cs typeface="Verdana"/>
              </a:rPr>
              <a:t>safety,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spc="-90" dirty="0">
                <a:latin typeface="Verdana"/>
                <a:cs typeface="Verdana"/>
              </a:rPr>
              <a:t>aiming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to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spc="-25" dirty="0">
                <a:latin typeface="Verdana"/>
                <a:cs typeface="Verdana"/>
              </a:rPr>
              <a:t>prevent</a:t>
            </a:r>
            <a:r>
              <a:rPr sz="2500" spc="-175" dirty="0">
                <a:latin typeface="Verdana"/>
                <a:cs typeface="Verdana"/>
              </a:rPr>
              <a:t> </a:t>
            </a:r>
            <a:r>
              <a:rPr sz="2500" spc="-45" dirty="0">
                <a:latin typeface="Verdana"/>
                <a:cs typeface="Verdana"/>
              </a:rPr>
              <a:t>healthcare-</a:t>
            </a:r>
            <a:r>
              <a:rPr sz="2500" spc="-25" dirty="0">
                <a:latin typeface="Verdana"/>
                <a:cs typeface="Verdana"/>
              </a:rPr>
              <a:t>associated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infections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spc="-80" dirty="0">
                <a:latin typeface="Verdana"/>
                <a:cs typeface="Verdana"/>
              </a:rPr>
              <a:t>(HAIs) </a:t>
            </a:r>
            <a:r>
              <a:rPr sz="2500" spc="-45" dirty="0">
                <a:latin typeface="Verdana"/>
                <a:cs typeface="Verdana"/>
              </a:rPr>
              <a:t>and</a:t>
            </a:r>
            <a:r>
              <a:rPr sz="2500" spc="-195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protect</a:t>
            </a:r>
            <a:r>
              <a:rPr sz="2500" spc="-190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both</a:t>
            </a:r>
            <a:r>
              <a:rPr sz="2500" spc="-190" dirty="0">
                <a:latin typeface="Verdana"/>
                <a:cs typeface="Verdana"/>
              </a:rPr>
              <a:t> </a:t>
            </a:r>
            <a:r>
              <a:rPr sz="2500" spc="-25" dirty="0">
                <a:latin typeface="Verdana"/>
                <a:cs typeface="Verdana"/>
              </a:rPr>
              <a:t>patients</a:t>
            </a:r>
            <a:r>
              <a:rPr sz="2500" spc="-190" dirty="0">
                <a:latin typeface="Verdana"/>
                <a:cs typeface="Verdana"/>
              </a:rPr>
              <a:t> </a:t>
            </a:r>
            <a:r>
              <a:rPr sz="2500" spc="-45" dirty="0">
                <a:latin typeface="Verdana"/>
                <a:cs typeface="Verdana"/>
              </a:rPr>
              <a:t>and</a:t>
            </a:r>
            <a:r>
              <a:rPr sz="2500" spc="-190" dirty="0">
                <a:latin typeface="Verdana"/>
                <a:cs typeface="Verdana"/>
              </a:rPr>
              <a:t> </a:t>
            </a:r>
            <a:r>
              <a:rPr sz="2500" spc="-30" dirty="0">
                <a:latin typeface="Verdana"/>
                <a:cs typeface="Verdana"/>
              </a:rPr>
              <a:t>healthcare</a:t>
            </a:r>
            <a:r>
              <a:rPr sz="2500" spc="-195" dirty="0">
                <a:latin typeface="Verdana"/>
                <a:cs typeface="Verdana"/>
              </a:rPr>
              <a:t> </a:t>
            </a:r>
            <a:r>
              <a:rPr sz="2500" spc="-70" dirty="0">
                <a:latin typeface="Verdana"/>
                <a:cs typeface="Verdana"/>
              </a:rPr>
              <a:t>workers</a:t>
            </a:r>
            <a:r>
              <a:rPr sz="2500" spc="-190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from</a:t>
            </a:r>
            <a:r>
              <a:rPr sz="2500" spc="-190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harm.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8598" y="6744003"/>
            <a:ext cx="3704590" cy="150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3999"/>
              </a:lnSpc>
              <a:spcBef>
                <a:spcPts val="100"/>
              </a:spcBef>
            </a:pP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Disinfect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surfaces,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60" dirty="0">
                <a:solidFill>
                  <a:srgbClr val="FFFFFF"/>
                </a:solidFill>
                <a:latin typeface="Arial Black"/>
                <a:cs typeface="Arial Black"/>
              </a:rPr>
              <a:t>manage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waste, </a:t>
            </a:r>
            <a:r>
              <a:rPr sz="1700" spc="-90" dirty="0">
                <a:solidFill>
                  <a:srgbClr val="FFFFFF"/>
                </a:solidFill>
                <a:latin typeface="Arial Black"/>
                <a:cs typeface="Arial Black"/>
              </a:rPr>
              <a:t>control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air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0" dirty="0">
                <a:solidFill>
                  <a:srgbClr val="FFFFFF"/>
                </a:solidFill>
                <a:latin typeface="Arial Black"/>
                <a:cs typeface="Arial Black"/>
              </a:rPr>
              <a:t>quality,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handle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contaminants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safely,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 and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ensure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clean </a:t>
            </a:r>
            <a:r>
              <a:rPr sz="1700" spc="-150" dirty="0">
                <a:solidFill>
                  <a:srgbClr val="FFFFFF"/>
                </a:solidFill>
                <a:latin typeface="Arial Black"/>
                <a:cs typeface="Arial Black"/>
              </a:rPr>
              <a:t>water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70" dirty="0">
                <a:solidFill>
                  <a:srgbClr val="FFFFFF"/>
                </a:solidFill>
                <a:latin typeface="Arial Black"/>
                <a:cs typeface="Arial Black"/>
              </a:rPr>
              <a:t>to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lower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infection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risks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and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safeguard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healthcare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70" dirty="0">
                <a:solidFill>
                  <a:srgbClr val="FFFFFF"/>
                </a:solidFill>
                <a:latin typeface="Arial Black"/>
                <a:cs typeface="Arial Black"/>
              </a:rPr>
              <a:t>workers.</a:t>
            </a:r>
            <a:endParaRPr sz="1700">
              <a:latin typeface="Arial Black"/>
              <a:cs typeface="Arial Black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34511" y="5632314"/>
            <a:ext cx="3884136" cy="326911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704618" y="5590214"/>
            <a:ext cx="2453005" cy="806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marR="5080" indent="-328295">
              <a:lnSpc>
                <a:spcPct val="116500"/>
              </a:lnSpc>
              <a:spcBef>
                <a:spcPts val="100"/>
              </a:spcBef>
            </a:pPr>
            <a:r>
              <a:rPr sz="2200" spc="245" dirty="0">
                <a:solidFill>
                  <a:srgbClr val="F6FAFF"/>
                </a:solidFill>
                <a:latin typeface="Arial MT"/>
                <a:cs typeface="Arial MT"/>
              </a:rPr>
              <a:t>Staff</a:t>
            </a:r>
            <a:r>
              <a:rPr sz="2200" spc="-40" dirty="0">
                <a:solidFill>
                  <a:srgbClr val="F6FAFF"/>
                </a:solidFill>
                <a:latin typeface="Arial MT"/>
                <a:cs typeface="Arial MT"/>
              </a:rPr>
              <a:t> </a:t>
            </a:r>
            <a:r>
              <a:rPr sz="2200" spc="60" dirty="0">
                <a:solidFill>
                  <a:srgbClr val="F6FAFF"/>
                </a:solidFill>
                <a:latin typeface="Arial MT"/>
                <a:cs typeface="Arial MT"/>
              </a:rPr>
              <a:t>Screening</a:t>
            </a:r>
            <a:r>
              <a:rPr sz="2200" spc="-40" dirty="0">
                <a:solidFill>
                  <a:srgbClr val="F6FAFF"/>
                </a:solidFill>
                <a:latin typeface="Arial MT"/>
                <a:cs typeface="Arial MT"/>
              </a:rPr>
              <a:t> </a:t>
            </a:r>
            <a:r>
              <a:rPr sz="2200" spc="80" dirty="0">
                <a:solidFill>
                  <a:srgbClr val="F6FAFF"/>
                </a:solidFill>
                <a:latin typeface="Arial MT"/>
                <a:cs typeface="Arial MT"/>
              </a:rPr>
              <a:t>&amp; </a:t>
            </a:r>
            <a:r>
              <a:rPr sz="2200" spc="50" dirty="0">
                <a:solidFill>
                  <a:srgbClr val="F6FAFF"/>
                </a:solidFill>
                <a:latin typeface="Arial MT"/>
                <a:cs typeface="Arial MT"/>
              </a:rPr>
              <a:t>Immunization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98074" y="6665196"/>
            <a:ext cx="3392804" cy="179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3999"/>
              </a:lnSpc>
              <a:spcBef>
                <a:spcPts val="100"/>
              </a:spcBef>
            </a:pP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Health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45" dirty="0">
                <a:solidFill>
                  <a:srgbClr val="FFFFFF"/>
                </a:solidFill>
                <a:latin typeface="Arial Black"/>
                <a:cs typeface="Arial Black"/>
              </a:rPr>
              <a:t>screenings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detect </a:t>
            </a:r>
            <a:r>
              <a:rPr sz="1700" spc="-155" dirty="0">
                <a:solidFill>
                  <a:srgbClr val="FFFFFF"/>
                </a:solidFill>
                <a:latin typeface="Arial Black"/>
                <a:cs typeface="Arial Black"/>
              </a:rPr>
              <a:t>disease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carriers,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 Black"/>
                <a:cs typeface="Arial Black"/>
              </a:rPr>
              <a:t>and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immunizations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(e.g.,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 Black"/>
                <a:cs typeface="Arial Black"/>
              </a:rPr>
              <a:t>flu,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hepatitis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B)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protect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staff,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improving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50" dirty="0">
                <a:solidFill>
                  <a:srgbClr val="FFFFFF"/>
                </a:solidFill>
                <a:latin typeface="Arial Black"/>
                <a:cs typeface="Arial Black"/>
              </a:rPr>
              <a:t>workplace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safety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 Black"/>
                <a:cs typeface="Arial Black"/>
              </a:rPr>
              <a:t>and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infection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control.</a:t>
            </a:r>
            <a:endParaRPr sz="1700">
              <a:latin typeface="Arial Black"/>
              <a:cs typeface="Arial Black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970734" y="5639232"/>
            <a:ext cx="3883873" cy="3269113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4822006" y="5806812"/>
            <a:ext cx="218821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35" dirty="0">
                <a:solidFill>
                  <a:srgbClr val="F6FAFF"/>
                </a:solidFill>
                <a:latin typeface="Arial MT"/>
                <a:cs typeface="Arial MT"/>
              </a:rPr>
              <a:t>Outbreak</a:t>
            </a:r>
            <a:r>
              <a:rPr sz="2200" spc="-35" dirty="0">
                <a:solidFill>
                  <a:srgbClr val="F6FAFF"/>
                </a:solidFill>
                <a:latin typeface="Arial MT"/>
                <a:cs typeface="Arial MT"/>
              </a:rPr>
              <a:t> </a:t>
            </a:r>
            <a:r>
              <a:rPr sz="2200" spc="40" dirty="0">
                <a:solidFill>
                  <a:srgbClr val="F6FAFF"/>
                </a:solidFill>
                <a:latin typeface="Arial MT"/>
                <a:cs typeface="Arial MT"/>
              </a:rPr>
              <a:t>Policy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275658" y="6760127"/>
            <a:ext cx="3281045" cy="150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999"/>
              </a:lnSpc>
              <a:spcBef>
                <a:spcPts val="100"/>
              </a:spcBef>
            </a:pPr>
            <a:r>
              <a:rPr sz="1700" spc="-150" dirty="0">
                <a:solidFill>
                  <a:srgbClr val="FFFFFF"/>
                </a:solidFill>
                <a:latin typeface="Arial Black"/>
                <a:cs typeface="Arial Black"/>
              </a:rPr>
              <a:t>Quick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detection,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isolation,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coordination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with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health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authorities,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IPC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45" dirty="0">
                <a:solidFill>
                  <a:srgbClr val="FFFFFF"/>
                </a:solidFill>
                <a:latin typeface="Arial Black"/>
                <a:cs typeface="Arial Black"/>
              </a:rPr>
              <a:t>measures,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 Black"/>
                <a:cs typeface="Arial Black"/>
              </a:rPr>
              <a:t>and </a:t>
            </a:r>
            <a:r>
              <a:rPr sz="1700" spc="-70" dirty="0">
                <a:solidFill>
                  <a:srgbClr val="FFFFFF"/>
                </a:solidFill>
                <a:latin typeface="Arial Black"/>
                <a:cs typeface="Arial Black"/>
              </a:rPr>
              <a:t>post-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outbreak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45" dirty="0">
                <a:solidFill>
                  <a:srgbClr val="FFFFFF"/>
                </a:solidFill>
                <a:latin typeface="Arial Black"/>
                <a:cs typeface="Arial Black"/>
              </a:rPr>
              <a:t>reviews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55" dirty="0">
                <a:solidFill>
                  <a:srgbClr val="FFFFFF"/>
                </a:solidFill>
                <a:latin typeface="Arial Black"/>
                <a:cs typeface="Arial Black"/>
              </a:rPr>
              <a:t>prevent </a:t>
            </a:r>
            <a:r>
              <a:rPr sz="1700" spc="-30" dirty="0">
                <a:solidFill>
                  <a:srgbClr val="FFFFFF"/>
                </a:solidFill>
                <a:latin typeface="Arial Black"/>
                <a:cs typeface="Arial Black"/>
              </a:rPr>
              <a:t>recurrence.</a:t>
            </a:r>
            <a:endParaRPr sz="17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17113473" y="363059"/>
            <a:ext cx="358140" cy="808990"/>
          </a:xfrm>
          <a:custGeom>
            <a:avLst/>
            <a:gdLst/>
            <a:ahLst/>
            <a:cxnLst/>
            <a:rect l="l" t="t" r="r" b="b"/>
            <a:pathLst>
              <a:path w="358140" h="808990">
                <a:moveTo>
                  <a:pt x="166037" y="747455"/>
                </a:moveTo>
                <a:lnTo>
                  <a:pt x="184036" y="779194"/>
                </a:lnTo>
                <a:lnTo>
                  <a:pt x="213908" y="800262"/>
                </a:lnTo>
                <a:lnTo>
                  <a:pt x="251325" y="808603"/>
                </a:lnTo>
                <a:lnTo>
                  <a:pt x="291956" y="802161"/>
                </a:lnTo>
                <a:lnTo>
                  <a:pt x="323087" y="784845"/>
                </a:lnTo>
                <a:lnTo>
                  <a:pt x="345574" y="759649"/>
                </a:lnTo>
                <a:lnTo>
                  <a:pt x="357593" y="729512"/>
                </a:lnTo>
                <a:lnTo>
                  <a:pt x="357317" y="697369"/>
                </a:lnTo>
                <a:lnTo>
                  <a:pt x="311535" y="625183"/>
                </a:lnTo>
                <a:lnTo>
                  <a:pt x="284656" y="584782"/>
                </a:lnTo>
                <a:lnTo>
                  <a:pt x="260420" y="542940"/>
                </a:lnTo>
                <a:lnTo>
                  <a:pt x="238733" y="499824"/>
                </a:lnTo>
                <a:lnTo>
                  <a:pt x="219499" y="455597"/>
                </a:lnTo>
                <a:lnTo>
                  <a:pt x="202625" y="410425"/>
                </a:lnTo>
                <a:lnTo>
                  <a:pt x="188017" y="364473"/>
                </a:lnTo>
                <a:lnTo>
                  <a:pt x="171989" y="309546"/>
                </a:lnTo>
                <a:lnTo>
                  <a:pt x="159593" y="260517"/>
                </a:lnTo>
                <a:lnTo>
                  <a:pt x="150540" y="210793"/>
                </a:lnTo>
                <a:lnTo>
                  <a:pt x="144455" y="160514"/>
                </a:lnTo>
                <a:lnTo>
                  <a:pt x="140964" y="109816"/>
                </a:lnTo>
                <a:lnTo>
                  <a:pt x="139693" y="58837"/>
                </a:lnTo>
                <a:lnTo>
                  <a:pt x="139658" y="53463"/>
                </a:lnTo>
                <a:lnTo>
                  <a:pt x="138860" y="48039"/>
                </a:lnTo>
                <a:lnTo>
                  <a:pt x="137244" y="42688"/>
                </a:lnTo>
                <a:lnTo>
                  <a:pt x="125499" y="21797"/>
                </a:lnTo>
                <a:lnTo>
                  <a:pt x="106286" y="7142"/>
                </a:lnTo>
                <a:lnTo>
                  <a:pt x="82134" y="0"/>
                </a:lnTo>
                <a:lnTo>
                  <a:pt x="55571" y="1643"/>
                </a:lnTo>
                <a:lnTo>
                  <a:pt x="28880" y="13535"/>
                </a:lnTo>
                <a:lnTo>
                  <a:pt x="9760" y="32964"/>
                </a:lnTo>
                <a:lnTo>
                  <a:pt x="0" y="57073"/>
                </a:lnTo>
                <a:lnTo>
                  <a:pt x="1386" y="83007"/>
                </a:lnTo>
                <a:lnTo>
                  <a:pt x="3173" y="89129"/>
                </a:lnTo>
                <a:lnTo>
                  <a:pt x="5899" y="94721"/>
                </a:lnTo>
                <a:lnTo>
                  <a:pt x="9419" y="99716"/>
                </a:lnTo>
                <a:lnTo>
                  <a:pt x="37207" y="142754"/>
                </a:lnTo>
                <a:lnTo>
                  <a:pt x="61575" y="187551"/>
                </a:lnTo>
                <a:lnTo>
                  <a:pt x="82759" y="233836"/>
                </a:lnTo>
                <a:lnTo>
                  <a:pt x="100995" y="281337"/>
                </a:lnTo>
                <a:lnTo>
                  <a:pt x="116521" y="329784"/>
                </a:lnTo>
                <a:lnTo>
                  <a:pt x="135130" y="393557"/>
                </a:lnTo>
                <a:lnTo>
                  <a:pt x="148716" y="445769"/>
                </a:lnTo>
                <a:lnTo>
                  <a:pt x="159083" y="498711"/>
                </a:lnTo>
                <a:lnTo>
                  <a:pt x="165989" y="552238"/>
                </a:lnTo>
                <a:lnTo>
                  <a:pt x="169195" y="606205"/>
                </a:lnTo>
                <a:lnTo>
                  <a:pt x="168459" y="660467"/>
                </a:lnTo>
                <a:lnTo>
                  <a:pt x="163539" y="714878"/>
                </a:lnTo>
                <a:lnTo>
                  <a:pt x="162897" y="722974"/>
                </a:lnTo>
                <a:lnTo>
                  <a:pt x="163081" y="731131"/>
                </a:lnTo>
                <a:lnTo>
                  <a:pt x="164118" y="739305"/>
                </a:lnTo>
                <a:lnTo>
                  <a:pt x="166037" y="747455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559745" y="11"/>
            <a:ext cx="622935" cy="1000125"/>
          </a:xfrm>
          <a:custGeom>
            <a:avLst/>
            <a:gdLst/>
            <a:ahLst/>
            <a:cxnLst/>
            <a:rect l="l" t="t" r="r" b="b"/>
            <a:pathLst>
              <a:path w="622934" h="1000125">
                <a:moveTo>
                  <a:pt x="387210" y="931989"/>
                </a:moveTo>
                <a:lnTo>
                  <a:pt x="379361" y="889622"/>
                </a:lnTo>
                <a:lnTo>
                  <a:pt x="346151" y="835469"/>
                </a:lnTo>
                <a:lnTo>
                  <a:pt x="321525" y="791324"/>
                </a:lnTo>
                <a:lnTo>
                  <a:pt x="298983" y="745947"/>
                </a:lnTo>
                <a:lnTo>
                  <a:pt x="278460" y="699490"/>
                </a:lnTo>
                <a:lnTo>
                  <a:pt x="259829" y="652132"/>
                </a:lnTo>
                <a:lnTo>
                  <a:pt x="243014" y="604012"/>
                </a:lnTo>
                <a:lnTo>
                  <a:pt x="227901" y="555307"/>
                </a:lnTo>
                <a:lnTo>
                  <a:pt x="128536" y="214769"/>
                </a:lnTo>
                <a:lnTo>
                  <a:pt x="114744" y="164096"/>
                </a:lnTo>
                <a:lnTo>
                  <a:pt x="102920" y="112953"/>
                </a:lnTo>
                <a:lnTo>
                  <a:pt x="93332" y="61442"/>
                </a:lnTo>
                <a:lnTo>
                  <a:pt x="86169" y="9677"/>
                </a:lnTo>
                <a:lnTo>
                  <a:pt x="85331" y="0"/>
                </a:lnTo>
                <a:lnTo>
                  <a:pt x="0" y="0"/>
                </a:lnTo>
                <a:lnTo>
                  <a:pt x="29616" y="64998"/>
                </a:lnTo>
                <a:lnTo>
                  <a:pt x="47002" y="110261"/>
                </a:lnTo>
                <a:lnTo>
                  <a:pt x="61963" y="156502"/>
                </a:lnTo>
                <a:lnTo>
                  <a:pt x="193370" y="606806"/>
                </a:lnTo>
                <a:lnTo>
                  <a:pt x="207340" y="657974"/>
                </a:lnTo>
                <a:lnTo>
                  <a:pt x="219405" y="709587"/>
                </a:lnTo>
                <a:lnTo>
                  <a:pt x="229349" y="761568"/>
                </a:lnTo>
                <a:lnTo>
                  <a:pt x="236982" y="813828"/>
                </a:lnTo>
                <a:lnTo>
                  <a:pt x="242087" y="866292"/>
                </a:lnTo>
                <a:lnTo>
                  <a:pt x="244449" y="918857"/>
                </a:lnTo>
                <a:lnTo>
                  <a:pt x="244576" y="926363"/>
                </a:lnTo>
                <a:lnTo>
                  <a:pt x="245719" y="934021"/>
                </a:lnTo>
                <a:lnTo>
                  <a:pt x="247954" y="941666"/>
                </a:lnTo>
                <a:lnTo>
                  <a:pt x="262496" y="970356"/>
                </a:lnTo>
                <a:lnTo>
                  <a:pt x="285102" y="990358"/>
                </a:lnTo>
                <a:lnTo>
                  <a:pt x="312585" y="999680"/>
                </a:lnTo>
                <a:lnTo>
                  <a:pt x="341744" y="996340"/>
                </a:lnTo>
                <a:lnTo>
                  <a:pt x="364718" y="981964"/>
                </a:lnTo>
                <a:lnTo>
                  <a:pt x="380314" y="959535"/>
                </a:lnTo>
                <a:lnTo>
                  <a:pt x="387210" y="931989"/>
                </a:lnTo>
                <a:close/>
              </a:path>
              <a:path w="622934" h="1000125">
                <a:moveTo>
                  <a:pt x="622490" y="570153"/>
                </a:moveTo>
                <a:lnTo>
                  <a:pt x="621550" y="561975"/>
                </a:lnTo>
                <a:lnTo>
                  <a:pt x="618070" y="554888"/>
                </a:lnTo>
                <a:lnTo>
                  <a:pt x="612825" y="549211"/>
                </a:lnTo>
                <a:lnTo>
                  <a:pt x="589724" y="521322"/>
                </a:lnTo>
                <a:lnTo>
                  <a:pt x="554482" y="459930"/>
                </a:lnTo>
                <a:lnTo>
                  <a:pt x="460984" y="147053"/>
                </a:lnTo>
                <a:lnTo>
                  <a:pt x="452958" y="102819"/>
                </a:lnTo>
                <a:lnTo>
                  <a:pt x="451853" y="80137"/>
                </a:lnTo>
                <a:lnTo>
                  <a:pt x="452183" y="57251"/>
                </a:lnTo>
                <a:lnTo>
                  <a:pt x="452323" y="53657"/>
                </a:lnTo>
                <a:lnTo>
                  <a:pt x="451688" y="50050"/>
                </a:lnTo>
                <a:lnTo>
                  <a:pt x="450164" y="46570"/>
                </a:lnTo>
                <a:lnTo>
                  <a:pt x="444144" y="38277"/>
                </a:lnTo>
                <a:lnTo>
                  <a:pt x="435013" y="32562"/>
                </a:lnTo>
                <a:lnTo>
                  <a:pt x="423748" y="29845"/>
                </a:lnTo>
                <a:lnTo>
                  <a:pt x="411353" y="30518"/>
                </a:lnTo>
                <a:lnTo>
                  <a:pt x="396392" y="36245"/>
                </a:lnTo>
                <a:lnTo>
                  <a:pt x="385432" y="45821"/>
                </a:lnTo>
                <a:lnTo>
                  <a:pt x="379526" y="57708"/>
                </a:lnTo>
                <a:lnTo>
                  <a:pt x="379768" y="70396"/>
                </a:lnTo>
                <a:lnTo>
                  <a:pt x="380631" y="73355"/>
                </a:lnTo>
                <a:lnTo>
                  <a:pt x="382041" y="76022"/>
                </a:lnTo>
                <a:lnTo>
                  <a:pt x="383857" y="78384"/>
                </a:lnTo>
                <a:lnTo>
                  <a:pt x="397941" y="99047"/>
                </a:lnTo>
                <a:lnTo>
                  <a:pt x="419023" y="143675"/>
                </a:lnTo>
                <a:lnTo>
                  <a:pt x="508342" y="446849"/>
                </a:lnTo>
                <a:lnTo>
                  <a:pt x="517944" y="511708"/>
                </a:lnTo>
                <a:lnTo>
                  <a:pt x="516788" y="545020"/>
                </a:lnTo>
                <a:lnTo>
                  <a:pt x="512267" y="578612"/>
                </a:lnTo>
                <a:lnTo>
                  <a:pt x="511263" y="584187"/>
                </a:lnTo>
                <a:lnTo>
                  <a:pt x="511479" y="589915"/>
                </a:lnTo>
                <a:lnTo>
                  <a:pt x="513105" y="595477"/>
                </a:lnTo>
                <a:lnTo>
                  <a:pt x="523125" y="611873"/>
                </a:lnTo>
                <a:lnTo>
                  <a:pt x="540334" y="622236"/>
                </a:lnTo>
                <a:lnTo>
                  <a:pt x="562102" y="625525"/>
                </a:lnTo>
                <a:lnTo>
                  <a:pt x="585838" y="620649"/>
                </a:lnTo>
                <a:lnTo>
                  <a:pt x="601840" y="611708"/>
                </a:lnTo>
                <a:lnTo>
                  <a:pt x="613879" y="599516"/>
                </a:lnTo>
                <a:lnTo>
                  <a:pt x="621055" y="585266"/>
                </a:lnTo>
                <a:lnTo>
                  <a:pt x="622490" y="570153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010725" y="1054800"/>
            <a:ext cx="412115" cy="908050"/>
          </a:xfrm>
          <a:custGeom>
            <a:avLst/>
            <a:gdLst/>
            <a:ahLst/>
            <a:cxnLst/>
            <a:rect l="l" t="t" r="r" b="b"/>
            <a:pathLst>
              <a:path w="412115" h="908050">
                <a:moveTo>
                  <a:pt x="3810" y="153389"/>
                </a:moveTo>
                <a:lnTo>
                  <a:pt x="20264" y="188091"/>
                </a:lnTo>
                <a:lnTo>
                  <a:pt x="86462" y="251530"/>
                </a:lnTo>
                <a:lnTo>
                  <a:pt x="121015" y="293374"/>
                </a:lnTo>
                <a:lnTo>
                  <a:pt x="148547" y="340003"/>
                </a:lnTo>
                <a:lnTo>
                  <a:pt x="168189" y="390868"/>
                </a:lnTo>
                <a:lnTo>
                  <a:pt x="236177" y="623863"/>
                </a:lnTo>
                <a:lnTo>
                  <a:pt x="245431" y="667069"/>
                </a:lnTo>
                <a:lnTo>
                  <a:pt x="248539" y="710923"/>
                </a:lnTo>
                <a:lnTo>
                  <a:pt x="245907" y="754910"/>
                </a:lnTo>
                <a:lnTo>
                  <a:pt x="237938" y="798511"/>
                </a:lnTo>
                <a:lnTo>
                  <a:pt x="235976" y="809612"/>
                </a:lnTo>
                <a:lnTo>
                  <a:pt x="256175" y="876269"/>
                </a:lnTo>
                <a:lnTo>
                  <a:pt x="317711" y="907658"/>
                </a:lnTo>
                <a:lnTo>
                  <a:pt x="354167" y="902564"/>
                </a:lnTo>
                <a:lnTo>
                  <a:pt x="382070" y="886081"/>
                </a:lnTo>
                <a:lnTo>
                  <a:pt x="401770" y="861315"/>
                </a:lnTo>
                <a:lnTo>
                  <a:pt x="411657" y="831250"/>
                </a:lnTo>
                <a:lnTo>
                  <a:pt x="410122" y="798874"/>
                </a:lnTo>
                <a:lnTo>
                  <a:pt x="393280" y="764190"/>
                </a:lnTo>
                <a:lnTo>
                  <a:pt x="354984" y="723314"/>
                </a:lnTo>
                <a:lnTo>
                  <a:pt x="329447" y="688398"/>
                </a:lnTo>
                <a:lnTo>
                  <a:pt x="308798" y="650495"/>
                </a:lnTo>
                <a:lnTo>
                  <a:pt x="293628" y="609854"/>
                </a:lnTo>
                <a:lnTo>
                  <a:pt x="224898" y="374320"/>
                </a:lnTo>
                <a:lnTo>
                  <a:pt x="214102" y="320884"/>
                </a:lnTo>
                <a:lnTo>
                  <a:pt x="212233" y="266772"/>
                </a:lnTo>
                <a:lnTo>
                  <a:pt x="218859" y="212914"/>
                </a:lnTo>
                <a:lnTo>
                  <a:pt x="233550" y="160243"/>
                </a:lnTo>
                <a:lnTo>
                  <a:pt x="238892" y="139950"/>
                </a:lnTo>
                <a:lnTo>
                  <a:pt x="238521" y="97148"/>
                </a:lnTo>
                <a:lnTo>
                  <a:pt x="209853" y="39018"/>
                </a:lnTo>
                <a:lnTo>
                  <a:pt x="176884" y="13183"/>
                </a:lnTo>
                <a:lnTo>
                  <a:pt x="137118" y="0"/>
                </a:lnTo>
                <a:lnTo>
                  <a:pt x="94268" y="1452"/>
                </a:lnTo>
                <a:lnTo>
                  <a:pt x="48225" y="22172"/>
                </a:lnTo>
                <a:lnTo>
                  <a:pt x="15803" y="58040"/>
                </a:lnTo>
                <a:lnTo>
                  <a:pt x="0" y="103598"/>
                </a:lnTo>
                <a:lnTo>
                  <a:pt x="3810" y="153389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440102" y="1170411"/>
            <a:ext cx="518795" cy="1371600"/>
          </a:xfrm>
          <a:custGeom>
            <a:avLst/>
            <a:gdLst/>
            <a:ahLst/>
            <a:cxnLst/>
            <a:rect l="l" t="t" r="r" b="b"/>
            <a:pathLst>
              <a:path w="518794" h="1371600">
                <a:moveTo>
                  <a:pt x="5707" y="150899"/>
                </a:moveTo>
                <a:lnTo>
                  <a:pt x="28732" y="197510"/>
                </a:lnTo>
                <a:lnTo>
                  <a:pt x="73131" y="249701"/>
                </a:lnTo>
                <a:lnTo>
                  <a:pt x="102923" y="293164"/>
                </a:lnTo>
                <a:lnTo>
                  <a:pt x="128632" y="339854"/>
                </a:lnTo>
                <a:lnTo>
                  <a:pt x="150191" y="389163"/>
                </a:lnTo>
                <a:lnTo>
                  <a:pt x="167531" y="440480"/>
                </a:lnTo>
                <a:lnTo>
                  <a:pt x="349604" y="1064439"/>
                </a:lnTo>
                <a:lnTo>
                  <a:pt x="361638" y="1115011"/>
                </a:lnTo>
                <a:lnTo>
                  <a:pt x="368734" y="1166106"/>
                </a:lnTo>
                <a:lnTo>
                  <a:pt x="371322" y="1217361"/>
                </a:lnTo>
                <a:lnTo>
                  <a:pt x="369831" y="1268410"/>
                </a:lnTo>
                <a:lnTo>
                  <a:pt x="369641" y="1277196"/>
                </a:lnTo>
                <a:lnTo>
                  <a:pt x="390430" y="1337693"/>
                </a:lnTo>
                <a:lnTo>
                  <a:pt x="445764" y="1371025"/>
                </a:lnTo>
                <a:lnTo>
                  <a:pt x="477081" y="1365958"/>
                </a:lnTo>
                <a:lnTo>
                  <a:pt x="497558" y="1351302"/>
                </a:lnTo>
                <a:lnTo>
                  <a:pt x="511737" y="1329449"/>
                </a:lnTo>
                <a:lnTo>
                  <a:pt x="518638" y="1302660"/>
                </a:lnTo>
                <a:lnTo>
                  <a:pt x="517282" y="1273198"/>
                </a:lnTo>
                <a:lnTo>
                  <a:pt x="503527" y="1237538"/>
                </a:lnTo>
                <a:lnTo>
                  <a:pt x="467710" y="1186895"/>
                </a:lnTo>
                <a:lnTo>
                  <a:pt x="443069" y="1142798"/>
                </a:lnTo>
                <a:lnTo>
                  <a:pt x="422595" y="1096092"/>
                </a:lnTo>
                <a:lnTo>
                  <a:pt x="406196" y="1047487"/>
                </a:lnTo>
                <a:lnTo>
                  <a:pt x="223780" y="422351"/>
                </a:lnTo>
                <a:lnTo>
                  <a:pt x="210897" y="370153"/>
                </a:lnTo>
                <a:lnTo>
                  <a:pt x="202623" y="317380"/>
                </a:lnTo>
                <a:lnTo>
                  <a:pt x="199244" y="264588"/>
                </a:lnTo>
                <a:lnTo>
                  <a:pt x="201042" y="212332"/>
                </a:lnTo>
                <a:lnTo>
                  <a:pt x="208302" y="161168"/>
                </a:lnTo>
                <a:lnTo>
                  <a:pt x="210655" y="143139"/>
                </a:lnTo>
                <a:lnTo>
                  <a:pt x="202714" y="85857"/>
                </a:lnTo>
                <a:lnTo>
                  <a:pt x="181647" y="45963"/>
                </a:lnTo>
                <a:lnTo>
                  <a:pt x="151302" y="16734"/>
                </a:lnTo>
                <a:lnTo>
                  <a:pt x="115229" y="602"/>
                </a:lnTo>
                <a:lnTo>
                  <a:pt x="76976" y="0"/>
                </a:lnTo>
                <a:lnTo>
                  <a:pt x="37969" y="19092"/>
                </a:lnTo>
                <a:lnTo>
                  <a:pt x="11532" y="54207"/>
                </a:lnTo>
                <a:lnTo>
                  <a:pt x="0" y="99943"/>
                </a:lnTo>
                <a:lnTo>
                  <a:pt x="5707" y="150899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011984" y="1602142"/>
            <a:ext cx="338455" cy="805815"/>
          </a:xfrm>
          <a:custGeom>
            <a:avLst/>
            <a:gdLst/>
            <a:ahLst/>
            <a:cxnLst/>
            <a:rect l="l" t="t" r="r" b="b"/>
            <a:pathLst>
              <a:path w="338455" h="805814">
                <a:moveTo>
                  <a:pt x="2588" y="103513"/>
                </a:moveTo>
                <a:lnTo>
                  <a:pt x="26580" y="141517"/>
                </a:lnTo>
                <a:lnTo>
                  <a:pt x="51229" y="166379"/>
                </a:lnTo>
                <a:lnTo>
                  <a:pt x="72287" y="194061"/>
                </a:lnTo>
                <a:lnTo>
                  <a:pt x="101573" y="256982"/>
                </a:lnTo>
                <a:lnTo>
                  <a:pt x="203300" y="605599"/>
                </a:lnTo>
                <a:lnTo>
                  <a:pt x="213466" y="664837"/>
                </a:lnTo>
                <a:lnTo>
                  <a:pt x="213005" y="694818"/>
                </a:lnTo>
                <a:lnTo>
                  <a:pt x="208418" y="724518"/>
                </a:lnTo>
                <a:lnTo>
                  <a:pt x="207080" y="732616"/>
                </a:lnTo>
                <a:lnTo>
                  <a:pt x="206770" y="740915"/>
                </a:lnTo>
                <a:lnTo>
                  <a:pt x="222774" y="782428"/>
                </a:lnTo>
                <a:lnTo>
                  <a:pt x="270683" y="805466"/>
                </a:lnTo>
                <a:lnTo>
                  <a:pt x="298789" y="800311"/>
                </a:lnTo>
                <a:lnTo>
                  <a:pt x="317611" y="788309"/>
                </a:lnTo>
                <a:lnTo>
                  <a:pt x="331145" y="771084"/>
                </a:lnTo>
                <a:lnTo>
                  <a:pt x="338411" y="750415"/>
                </a:lnTo>
                <a:lnTo>
                  <a:pt x="338429" y="728081"/>
                </a:lnTo>
                <a:lnTo>
                  <a:pt x="335786" y="717725"/>
                </a:lnTo>
                <a:lnTo>
                  <a:pt x="331694" y="708235"/>
                </a:lnTo>
                <a:lnTo>
                  <a:pt x="326312" y="699694"/>
                </a:lnTo>
                <a:lnTo>
                  <a:pt x="299983" y="669601"/>
                </a:lnTo>
                <a:lnTo>
                  <a:pt x="283440" y="644617"/>
                </a:lnTo>
                <a:lnTo>
                  <a:pt x="260083" y="589303"/>
                </a:lnTo>
                <a:lnTo>
                  <a:pt x="159048" y="243058"/>
                </a:lnTo>
                <a:lnTo>
                  <a:pt x="148677" y="173940"/>
                </a:lnTo>
                <a:lnTo>
                  <a:pt x="150987" y="139154"/>
                </a:lnTo>
                <a:lnTo>
                  <a:pt x="161605" y="92517"/>
                </a:lnTo>
                <a:lnTo>
                  <a:pt x="162469" y="79547"/>
                </a:lnTo>
                <a:lnTo>
                  <a:pt x="142705" y="27513"/>
                </a:lnTo>
                <a:lnTo>
                  <a:pt x="92738" y="0"/>
                </a:lnTo>
                <a:lnTo>
                  <a:pt x="63099" y="1049"/>
                </a:lnTo>
                <a:lnTo>
                  <a:pt x="32254" y="15155"/>
                </a:lnTo>
                <a:lnTo>
                  <a:pt x="10555" y="39363"/>
                </a:lnTo>
                <a:lnTo>
                  <a:pt x="0" y="70030"/>
                </a:lnTo>
                <a:lnTo>
                  <a:pt x="2588" y="103513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50225" y="222611"/>
            <a:ext cx="38100" cy="128905"/>
          </a:xfrm>
          <a:custGeom>
            <a:avLst/>
            <a:gdLst/>
            <a:ahLst/>
            <a:cxnLst/>
            <a:rect l="l" t="t" r="r" b="b"/>
            <a:pathLst>
              <a:path w="38100" h="128904">
                <a:moveTo>
                  <a:pt x="2516" y="84558"/>
                </a:moveTo>
                <a:lnTo>
                  <a:pt x="16306" y="110848"/>
                </a:lnTo>
                <a:lnTo>
                  <a:pt x="37775" y="128701"/>
                </a:lnTo>
                <a:lnTo>
                  <a:pt x="37775" y="0"/>
                </a:lnTo>
                <a:lnTo>
                  <a:pt x="27042" y="5629"/>
                </a:lnTo>
                <a:lnTo>
                  <a:pt x="8720" y="27665"/>
                </a:lnTo>
                <a:lnTo>
                  <a:pt x="0" y="54967"/>
                </a:lnTo>
                <a:lnTo>
                  <a:pt x="2516" y="84558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682371" y="789839"/>
            <a:ext cx="1995170" cy="636905"/>
          </a:xfrm>
          <a:custGeom>
            <a:avLst/>
            <a:gdLst/>
            <a:ahLst/>
            <a:cxnLst/>
            <a:rect l="l" t="t" r="r" b="b"/>
            <a:pathLst>
              <a:path w="1995169" h="636905">
                <a:moveTo>
                  <a:pt x="0" y="101642"/>
                </a:moveTo>
                <a:lnTo>
                  <a:pt x="51438" y="93138"/>
                </a:lnTo>
                <a:lnTo>
                  <a:pt x="103123" y="86717"/>
                </a:lnTo>
                <a:lnTo>
                  <a:pt x="154966" y="82435"/>
                </a:lnTo>
                <a:lnTo>
                  <a:pt x="206879" y="80346"/>
                </a:lnTo>
                <a:lnTo>
                  <a:pt x="258773" y="80507"/>
                </a:lnTo>
                <a:lnTo>
                  <a:pt x="310559" y="82972"/>
                </a:lnTo>
                <a:lnTo>
                  <a:pt x="362150" y="87798"/>
                </a:lnTo>
                <a:lnTo>
                  <a:pt x="413456" y="95039"/>
                </a:lnTo>
                <a:lnTo>
                  <a:pt x="464388" y="104750"/>
                </a:lnTo>
                <a:lnTo>
                  <a:pt x="514859" y="116989"/>
                </a:lnTo>
                <a:lnTo>
                  <a:pt x="564780" y="131809"/>
                </a:lnTo>
                <a:lnTo>
                  <a:pt x="614061" y="149267"/>
                </a:lnTo>
                <a:lnTo>
                  <a:pt x="681900" y="178642"/>
                </a:lnTo>
                <a:lnTo>
                  <a:pt x="716485" y="195825"/>
                </a:lnTo>
                <a:lnTo>
                  <a:pt x="751484" y="214439"/>
                </a:lnTo>
                <a:lnTo>
                  <a:pt x="786876" y="234309"/>
                </a:lnTo>
                <a:lnTo>
                  <a:pt x="822638" y="255261"/>
                </a:lnTo>
                <a:lnTo>
                  <a:pt x="858749" y="277121"/>
                </a:lnTo>
                <a:lnTo>
                  <a:pt x="895186" y="299713"/>
                </a:lnTo>
                <a:lnTo>
                  <a:pt x="931927" y="322864"/>
                </a:lnTo>
                <a:lnTo>
                  <a:pt x="1006234" y="370144"/>
                </a:lnTo>
                <a:lnTo>
                  <a:pt x="1043756" y="393924"/>
                </a:lnTo>
                <a:lnTo>
                  <a:pt x="1081494" y="417564"/>
                </a:lnTo>
                <a:lnTo>
                  <a:pt x="1119427" y="440891"/>
                </a:lnTo>
                <a:lnTo>
                  <a:pt x="1157531" y="463729"/>
                </a:lnTo>
                <a:lnTo>
                  <a:pt x="1195785" y="485904"/>
                </a:lnTo>
                <a:lnTo>
                  <a:pt x="1234168" y="507243"/>
                </a:lnTo>
                <a:lnTo>
                  <a:pt x="1272657" y="527569"/>
                </a:lnTo>
                <a:lnTo>
                  <a:pt x="1311229" y="546709"/>
                </a:lnTo>
                <a:lnTo>
                  <a:pt x="1349864" y="564489"/>
                </a:lnTo>
                <a:lnTo>
                  <a:pt x="1388538" y="580733"/>
                </a:lnTo>
                <a:lnTo>
                  <a:pt x="1427231" y="595268"/>
                </a:lnTo>
                <a:lnTo>
                  <a:pt x="1465919" y="607919"/>
                </a:lnTo>
                <a:lnTo>
                  <a:pt x="1504582" y="618511"/>
                </a:lnTo>
                <a:lnTo>
                  <a:pt x="1543196" y="626871"/>
                </a:lnTo>
                <a:lnTo>
                  <a:pt x="1581740" y="632822"/>
                </a:lnTo>
                <a:lnTo>
                  <a:pt x="1620192" y="636192"/>
                </a:lnTo>
                <a:lnTo>
                  <a:pt x="1658529" y="636806"/>
                </a:lnTo>
                <a:lnTo>
                  <a:pt x="1696731" y="634488"/>
                </a:lnTo>
                <a:lnTo>
                  <a:pt x="1734774" y="629065"/>
                </a:lnTo>
                <a:lnTo>
                  <a:pt x="1772636" y="620363"/>
                </a:lnTo>
                <a:lnTo>
                  <a:pt x="1810297" y="608206"/>
                </a:lnTo>
                <a:lnTo>
                  <a:pt x="1847733" y="592420"/>
                </a:lnTo>
                <a:lnTo>
                  <a:pt x="1884922" y="572831"/>
                </a:lnTo>
                <a:lnTo>
                  <a:pt x="1921844" y="549265"/>
                </a:lnTo>
                <a:lnTo>
                  <a:pt x="1958474" y="521546"/>
                </a:lnTo>
                <a:lnTo>
                  <a:pt x="1994793" y="489500"/>
                </a:lnTo>
                <a:lnTo>
                  <a:pt x="1948551" y="508821"/>
                </a:lnTo>
                <a:lnTo>
                  <a:pt x="1903095" y="524006"/>
                </a:lnTo>
                <a:lnTo>
                  <a:pt x="1858385" y="535254"/>
                </a:lnTo>
                <a:lnTo>
                  <a:pt x="1814381" y="542768"/>
                </a:lnTo>
                <a:lnTo>
                  <a:pt x="1771045" y="546748"/>
                </a:lnTo>
                <a:lnTo>
                  <a:pt x="1728337" y="547395"/>
                </a:lnTo>
                <a:lnTo>
                  <a:pt x="1686217" y="544911"/>
                </a:lnTo>
                <a:lnTo>
                  <a:pt x="1644647" y="539496"/>
                </a:lnTo>
                <a:lnTo>
                  <a:pt x="1603586" y="531351"/>
                </a:lnTo>
                <a:lnTo>
                  <a:pt x="1562996" y="520678"/>
                </a:lnTo>
                <a:lnTo>
                  <a:pt x="1522837" y="507678"/>
                </a:lnTo>
                <a:lnTo>
                  <a:pt x="1483069" y="492550"/>
                </a:lnTo>
                <a:lnTo>
                  <a:pt x="1443653" y="475498"/>
                </a:lnTo>
                <a:lnTo>
                  <a:pt x="1404551" y="456720"/>
                </a:lnTo>
                <a:lnTo>
                  <a:pt x="1365722" y="436420"/>
                </a:lnTo>
                <a:lnTo>
                  <a:pt x="1327127" y="414797"/>
                </a:lnTo>
                <a:lnTo>
                  <a:pt x="1288727" y="392052"/>
                </a:lnTo>
                <a:lnTo>
                  <a:pt x="1250482" y="368388"/>
                </a:lnTo>
                <a:lnTo>
                  <a:pt x="1212353" y="344003"/>
                </a:lnTo>
                <a:lnTo>
                  <a:pt x="1174301" y="319101"/>
                </a:lnTo>
                <a:lnTo>
                  <a:pt x="1136285" y="293881"/>
                </a:lnTo>
                <a:lnTo>
                  <a:pt x="1098268" y="268545"/>
                </a:lnTo>
                <a:lnTo>
                  <a:pt x="1060209" y="243294"/>
                </a:lnTo>
                <a:lnTo>
                  <a:pt x="1022069" y="218329"/>
                </a:lnTo>
                <a:lnTo>
                  <a:pt x="983809" y="193850"/>
                </a:lnTo>
                <a:lnTo>
                  <a:pt x="945389" y="170060"/>
                </a:lnTo>
                <a:lnTo>
                  <a:pt x="906769" y="147158"/>
                </a:lnTo>
                <a:lnTo>
                  <a:pt x="867912" y="125346"/>
                </a:lnTo>
                <a:lnTo>
                  <a:pt x="828776" y="104825"/>
                </a:lnTo>
                <a:lnTo>
                  <a:pt x="789323" y="85796"/>
                </a:lnTo>
                <a:lnTo>
                  <a:pt x="749514" y="68460"/>
                </a:lnTo>
                <a:lnTo>
                  <a:pt x="709308" y="53018"/>
                </a:lnTo>
                <a:lnTo>
                  <a:pt x="663076" y="37907"/>
                </a:lnTo>
                <a:lnTo>
                  <a:pt x="615983" y="25256"/>
                </a:lnTo>
                <a:lnTo>
                  <a:pt x="568193" y="15102"/>
                </a:lnTo>
                <a:lnTo>
                  <a:pt x="519870" y="7483"/>
                </a:lnTo>
                <a:lnTo>
                  <a:pt x="471177" y="2437"/>
                </a:lnTo>
                <a:lnTo>
                  <a:pt x="422279" y="0"/>
                </a:lnTo>
                <a:lnTo>
                  <a:pt x="373339" y="209"/>
                </a:lnTo>
                <a:lnTo>
                  <a:pt x="324522" y="3102"/>
                </a:lnTo>
                <a:lnTo>
                  <a:pt x="275991" y="8717"/>
                </a:lnTo>
                <a:lnTo>
                  <a:pt x="227911" y="17091"/>
                </a:lnTo>
                <a:lnTo>
                  <a:pt x="180444" y="28260"/>
                </a:lnTo>
                <a:lnTo>
                  <a:pt x="133756" y="42262"/>
                </a:lnTo>
                <a:lnTo>
                  <a:pt x="88010" y="59135"/>
                </a:lnTo>
                <a:lnTo>
                  <a:pt x="43370" y="78916"/>
                </a:lnTo>
                <a:lnTo>
                  <a:pt x="0" y="101642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04362" y="1906278"/>
            <a:ext cx="189890" cy="18990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12540" y="2216840"/>
            <a:ext cx="135852" cy="135852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0" y="9891578"/>
            <a:ext cx="18288000" cy="395605"/>
          </a:xfrm>
          <a:custGeom>
            <a:avLst/>
            <a:gdLst/>
            <a:ahLst/>
            <a:cxnLst/>
            <a:rect l="l" t="t" r="r" b="b"/>
            <a:pathLst>
              <a:path w="18288000" h="395604">
                <a:moveTo>
                  <a:pt x="18287999" y="395421"/>
                </a:moveTo>
                <a:lnTo>
                  <a:pt x="0" y="395421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395421"/>
                </a:lnTo>
                <a:close/>
              </a:path>
            </a:pathLst>
          </a:custGeom>
          <a:solidFill>
            <a:srgbClr val="500C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2304748" y="7184143"/>
            <a:ext cx="3741420" cy="1339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5000"/>
              </a:lnSpc>
              <a:spcBef>
                <a:spcPts val="100"/>
              </a:spcBef>
            </a:pPr>
            <a:r>
              <a:rPr sz="2300" spc="45" dirty="0">
                <a:solidFill>
                  <a:srgbClr val="FFFFFF"/>
                </a:solidFill>
                <a:latin typeface="Verdana"/>
                <a:cs typeface="Verdana"/>
              </a:rPr>
              <a:t>Educate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patients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monitor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50" dirty="0">
                <a:solidFill>
                  <a:srgbClr val="FFFFFF"/>
                </a:solidFill>
                <a:latin typeface="Verdana"/>
                <a:cs typeface="Verdana"/>
              </a:rPr>
              <a:t>compliance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with 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IPC</a:t>
            </a:r>
            <a:r>
              <a:rPr sz="23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Verdana"/>
                <a:cs typeface="Verdana"/>
              </a:rPr>
              <a:t>measures.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521453" y="7184143"/>
            <a:ext cx="3244850" cy="1339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5000"/>
              </a:lnSpc>
              <a:spcBef>
                <a:spcPts val="100"/>
              </a:spcBef>
            </a:pP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Adhere</a:t>
            </a:r>
            <a:r>
              <a:rPr sz="23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23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Verdana"/>
                <a:cs typeface="Verdana"/>
              </a:rPr>
              <a:t>sterilization 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protocols</a:t>
            </a:r>
            <a:r>
              <a:rPr sz="23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45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3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0" dirty="0">
                <a:solidFill>
                  <a:srgbClr val="FFFFFF"/>
                </a:solidFill>
                <a:latin typeface="Verdana"/>
                <a:cs typeface="Verdana"/>
              </a:rPr>
              <a:t>safe </a:t>
            </a:r>
            <a:r>
              <a:rPr sz="2300" spc="-10" dirty="0">
                <a:solidFill>
                  <a:srgbClr val="FFFFFF"/>
                </a:solidFill>
                <a:latin typeface="Verdana"/>
                <a:cs typeface="Verdana"/>
              </a:rPr>
              <a:t>procedures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42973" y="7184143"/>
            <a:ext cx="3513454" cy="1339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5000"/>
              </a:lnSpc>
              <a:spcBef>
                <a:spcPts val="100"/>
              </a:spcBef>
            </a:pP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Ensure</a:t>
            </a:r>
            <a:r>
              <a:rPr sz="23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0" dirty="0">
                <a:solidFill>
                  <a:srgbClr val="FFFFFF"/>
                </a:solidFill>
                <a:latin typeface="Verdana"/>
                <a:cs typeface="Verdana"/>
              </a:rPr>
              <a:t>strict</a:t>
            </a:r>
            <a:r>
              <a:rPr sz="23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45" dirty="0">
                <a:solidFill>
                  <a:srgbClr val="FFFFFF"/>
                </a:solidFill>
                <a:latin typeface="Verdana"/>
                <a:cs typeface="Verdana"/>
              </a:rPr>
              <a:t>hand 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hygiene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45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proper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use </a:t>
            </a:r>
            <a:r>
              <a:rPr sz="2300" spc="-1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3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40" dirty="0">
                <a:solidFill>
                  <a:srgbClr val="FFFFFF"/>
                </a:solidFill>
                <a:latin typeface="Verdana"/>
                <a:cs typeface="Verdana"/>
              </a:rPr>
              <a:t>PPE.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-468648" y="96382"/>
            <a:ext cx="17619132" cy="1033496"/>
          </a:xfrm>
          <a:prstGeom prst="rect">
            <a:avLst/>
          </a:prstGeom>
        </p:spPr>
        <p:txBody>
          <a:bodyPr vert="horz" wrap="square" lIns="0" tIns="261501" rIns="0" bIns="0" rtlCol="0">
            <a:spAutoFit/>
          </a:bodyPr>
          <a:lstStyle/>
          <a:p>
            <a:pPr marL="4244975" algn="l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Role</a:t>
            </a:r>
            <a:r>
              <a:rPr spc="-145" dirty="0"/>
              <a:t> </a:t>
            </a:r>
            <a:r>
              <a:rPr spc="570" dirty="0"/>
              <a:t>of</a:t>
            </a:r>
            <a:r>
              <a:rPr spc="-145" dirty="0"/>
              <a:t> </a:t>
            </a:r>
            <a:r>
              <a:rPr lang="en-US" spc="265" dirty="0"/>
              <a:t>IPC Team</a:t>
            </a:r>
            <a:r>
              <a:rPr lang="en-US" spc="-25" dirty="0"/>
              <a:t> in promoting patient safety</a:t>
            </a:r>
            <a:endParaRPr spc="-25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659" y="1333500"/>
            <a:ext cx="16382141" cy="855330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492373" y="2216840"/>
            <a:ext cx="2603627" cy="95410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Framing of SOPs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520725"/>
            <a:ext cx="18288000" cy="3766820"/>
            <a:chOff x="0" y="6520725"/>
            <a:chExt cx="18288000" cy="3766820"/>
          </a:xfrm>
        </p:grpSpPr>
        <p:sp>
          <p:nvSpPr>
            <p:cNvPr id="3" name="object 3"/>
            <p:cNvSpPr/>
            <p:nvPr/>
          </p:nvSpPr>
          <p:spPr>
            <a:xfrm>
              <a:off x="0" y="6520725"/>
              <a:ext cx="18288000" cy="3766820"/>
            </a:xfrm>
            <a:custGeom>
              <a:avLst/>
              <a:gdLst/>
              <a:ahLst/>
              <a:cxnLst/>
              <a:rect l="l" t="t" r="r" b="b"/>
              <a:pathLst>
                <a:path w="18288000" h="3766820">
                  <a:moveTo>
                    <a:pt x="9951637" y="12699"/>
                  </a:moveTo>
                  <a:lnTo>
                    <a:pt x="8475099" y="12699"/>
                  </a:lnTo>
                  <a:lnTo>
                    <a:pt x="8527373" y="0"/>
                  </a:lnTo>
                  <a:lnTo>
                    <a:pt x="9845751" y="0"/>
                  </a:lnTo>
                  <a:lnTo>
                    <a:pt x="9951637" y="12699"/>
                  </a:lnTo>
                  <a:close/>
                </a:path>
                <a:path w="18288000" h="3766820">
                  <a:moveTo>
                    <a:pt x="11001632" y="25399"/>
                  </a:moveTo>
                  <a:lnTo>
                    <a:pt x="7325731" y="25399"/>
                  </a:lnTo>
                  <a:lnTo>
                    <a:pt x="7430017" y="12699"/>
                  </a:lnTo>
                  <a:lnTo>
                    <a:pt x="10897393" y="12699"/>
                  </a:lnTo>
                  <a:lnTo>
                    <a:pt x="11001632" y="25399"/>
                  </a:lnTo>
                  <a:close/>
                </a:path>
                <a:path w="18288000" h="3766820">
                  <a:moveTo>
                    <a:pt x="11726212" y="38099"/>
                  </a:moveTo>
                  <a:lnTo>
                    <a:pt x="6701885" y="38099"/>
                  </a:lnTo>
                  <a:lnTo>
                    <a:pt x="6805594" y="25399"/>
                  </a:lnTo>
                  <a:lnTo>
                    <a:pt x="11623263" y="25399"/>
                  </a:lnTo>
                  <a:lnTo>
                    <a:pt x="11726212" y="38099"/>
                  </a:lnTo>
                  <a:close/>
                </a:path>
                <a:path w="18288000" h="3766820">
                  <a:moveTo>
                    <a:pt x="12238008" y="50799"/>
                  </a:moveTo>
                  <a:lnTo>
                    <a:pt x="6185400" y="50799"/>
                  </a:lnTo>
                  <a:lnTo>
                    <a:pt x="6288394" y="38099"/>
                  </a:lnTo>
                  <a:lnTo>
                    <a:pt x="12136050" y="38099"/>
                  </a:lnTo>
                  <a:lnTo>
                    <a:pt x="12238008" y="50799"/>
                  </a:lnTo>
                  <a:close/>
                </a:path>
                <a:path w="18288000" h="3766820">
                  <a:moveTo>
                    <a:pt x="12643764" y="63499"/>
                  </a:moveTo>
                  <a:lnTo>
                    <a:pt x="5775200" y="63499"/>
                  </a:lnTo>
                  <a:lnTo>
                    <a:pt x="5877467" y="50799"/>
                  </a:lnTo>
                  <a:lnTo>
                    <a:pt x="12542641" y="50799"/>
                  </a:lnTo>
                  <a:lnTo>
                    <a:pt x="12643764" y="63499"/>
                  </a:lnTo>
                  <a:close/>
                </a:path>
                <a:path w="18288000" h="3766820">
                  <a:moveTo>
                    <a:pt x="13046089" y="76199"/>
                  </a:moveTo>
                  <a:lnTo>
                    <a:pt x="5368249" y="76199"/>
                  </a:lnTo>
                  <a:lnTo>
                    <a:pt x="5469653" y="63499"/>
                  </a:lnTo>
                  <a:lnTo>
                    <a:pt x="12945838" y="63499"/>
                  </a:lnTo>
                  <a:lnTo>
                    <a:pt x="13046089" y="76199"/>
                  </a:lnTo>
                  <a:close/>
                </a:path>
                <a:path w="18288000" h="3766820">
                  <a:moveTo>
                    <a:pt x="13345491" y="88899"/>
                  </a:moveTo>
                  <a:lnTo>
                    <a:pt x="5065498" y="88899"/>
                  </a:lnTo>
                  <a:lnTo>
                    <a:pt x="5166163" y="76199"/>
                  </a:lnTo>
                  <a:lnTo>
                    <a:pt x="13245918" y="76199"/>
                  </a:lnTo>
                  <a:lnTo>
                    <a:pt x="13345491" y="88899"/>
                  </a:lnTo>
                  <a:close/>
                </a:path>
                <a:path w="18288000" h="3766820">
                  <a:moveTo>
                    <a:pt x="13642817" y="101599"/>
                  </a:moveTo>
                  <a:lnTo>
                    <a:pt x="4665550" y="101599"/>
                  </a:lnTo>
                  <a:lnTo>
                    <a:pt x="4765113" y="88899"/>
                  </a:lnTo>
                  <a:lnTo>
                    <a:pt x="13543943" y="88899"/>
                  </a:lnTo>
                  <a:lnTo>
                    <a:pt x="13642817" y="101599"/>
                  </a:lnTo>
                  <a:close/>
                </a:path>
                <a:path w="18288000" h="3766820">
                  <a:moveTo>
                    <a:pt x="14035914" y="114299"/>
                  </a:moveTo>
                  <a:lnTo>
                    <a:pt x="4368680" y="114299"/>
                  </a:lnTo>
                  <a:lnTo>
                    <a:pt x="4467325" y="101599"/>
                  </a:lnTo>
                  <a:lnTo>
                    <a:pt x="13938005" y="101599"/>
                  </a:lnTo>
                  <a:lnTo>
                    <a:pt x="14035914" y="114299"/>
                  </a:lnTo>
                  <a:close/>
                </a:path>
                <a:path w="18288000" h="3766820">
                  <a:moveTo>
                    <a:pt x="14230990" y="126999"/>
                  </a:moveTo>
                  <a:lnTo>
                    <a:pt x="4074716" y="126999"/>
                  </a:lnTo>
                  <a:lnTo>
                    <a:pt x="4172367" y="114299"/>
                  </a:lnTo>
                  <a:lnTo>
                    <a:pt x="14133577" y="114299"/>
                  </a:lnTo>
                  <a:lnTo>
                    <a:pt x="14230990" y="126999"/>
                  </a:lnTo>
                  <a:close/>
                </a:path>
                <a:path w="18288000" h="3766820">
                  <a:moveTo>
                    <a:pt x="14521711" y="139699"/>
                  </a:moveTo>
                  <a:lnTo>
                    <a:pt x="3880468" y="139699"/>
                  </a:lnTo>
                  <a:lnTo>
                    <a:pt x="3977413" y="126999"/>
                  </a:lnTo>
                  <a:lnTo>
                    <a:pt x="14425060" y="126999"/>
                  </a:lnTo>
                  <a:lnTo>
                    <a:pt x="14521711" y="139699"/>
                  </a:lnTo>
                  <a:close/>
                </a:path>
                <a:path w="18288000" h="3766820">
                  <a:moveTo>
                    <a:pt x="14810106" y="152399"/>
                  </a:moveTo>
                  <a:lnTo>
                    <a:pt x="3591860" y="152399"/>
                  </a:lnTo>
                  <a:lnTo>
                    <a:pt x="3687683" y="139699"/>
                  </a:lnTo>
                  <a:lnTo>
                    <a:pt x="14714237" y="139699"/>
                  </a:lnTo>
                  <a:lnTo>
                    <a:pt x="14810106" y="152399"/>
                  </a:lnTo>
                  <a:close/>
                </a:path>
                <a:path w="18288000" h="3766820">
                  <a:moveTo>
                    <a:pt x="15001046" y="165099"/>
                  </a:moveTo>
                  <a:lnTo>
                    <a:pt x="3306774" y="165099"/>
                  </a:lnTo>
                  <a:lnTo>
                    <a:pt x="3401397" y="152399"/>
                  </a:lnTo>
                  <a:lnTo>
                    <a:pt x="14905710" y="152399"/>
                  </a:lnTo>
                  <a:lnTo>
                    <a:pt x="15001046" y="165099"/>
                  </a:lnTo>
                  <a:close/>
                </a:path>
                <a:path w="18288000" h="3766820">
                  <a:moveTo>
                    <a:pt x="15232821" y="177799"/>
                  </a:moveTo>
                  <a:lnTo>
                    <a:pt x="3118787" y="177799"/>
                  </a:lnTo>
                  <a:lnTo>
                    <a:pt x="3212568" y="165099"/>
                  </a:lnTo>
                  <a:lnTo>
                    <a:pt x="15173320" y="165099"/>
                  </a:lnTo>
                  <a:lnTo>
                    <a:pt x="15232821" y="177799"/>
                  </a:lnTo>
                  <a:close/>
                </a:path>
                <a:path w="18288000" h="3766820">
                  <a:moveTo>
                    <a:pt x="15472037" y="190499"/>
                  </a:moveTo>
                  <a:lnTo>
                    <a:pt x="2919384" y="190499"/>
                  </a:lnTo>
                  <a:lnTo>
                    <a:pt x="3025441" y="177799"/>
                  </a:lnTo>
                  <a:lnTo>
                    <a:pt x="15367437" y="177799"/>
                  </a:lnTo>
                  <a:lnTo>
                    <a:pt x="15472037" y="190499"/>
                  </a:lnTo>
                  <a:close/>
                </a:path>
                <a:path w="18288000" h="3766820">
                  <a:moveTo>
                    <a:pt x="15680389" y="203199"/>
                  </a:moveTo>
                  <a:lnTo>
                    <a:pt x="2708181" y="203199"/>
                  </a:lnTo>
                  <a:lnTo>
                    <a:pt x="2813630" y="190499"/>
                  </a:lnTo>
                  <a:lnTo>
                    <a:pt x="15576354" y="190499"/>
                  </a:lnTo>
                  <a:lnTo>
                    <a:pt x="15680389" y="203199"/>
                  </a:lnTo>
                  <a:close/>
                </a:path>
                <a:path w="18288000" h="3766820">
                  <a:moveTo>
                    <a:pt x="15887595" y="215899"/>
                  </a:moveTo>
                  <a:lnTo>
                    <a:pt x="2498207" y="215899"/>
                  </a:lnTo>
                  <a:lnTo>
                    <a:pt x="2603039" y="203199"/>
                  </a:lnTo>
                  <a:lnTo>
                    <a:pt x="15784136" y="203199"/>
                  </a:lnTo>
                  <a:lnTo>
                    <a:pt x="15887595" y="215899"/>
                  </a:lnTo>
                  <a:close/>
                </a:path>
                <a:path w="18288000" h="3766820">
                  <a:moveTo>
                    <a:pt x="16196216" y="241299"/>
                  </a:moveTo>
                  <a:lnTo>
                    <a:pt x="2082015" y="241299"/>
                  </a:lnTo>
                  <a:lnTo>
                    <a:pt x="2185588" y="228599"/>
                  </a:lnTo>
                  <a:lnTo>
                    <a:pt x="2289479" y="228599"/>
                  </a:lnTo>
                  <a:lnTo>
                    <a:pt x="2393686" y="215899"/>
                  </a:lnTo>
                  <a:lnTo>
                    <a:pt x="15990763" y="215899"/>
                  </a:lnTo>
                  <a:lnTo>
                    <a:pt x="16196216" y="241299"/>
                  </a:lnTo>
                  <a:close/>
                </a:path>
                <a:path w="18288000" h="3766820">
                  <a:moveTo>
                    <a:pt x="16400475" y="253999"/>
                  </a:moveTo>
                  <a:lnTo>
                    <a:pt x="1875834" y="253999"/>
                  </a:lnTo>
                  <a:lnTo>
                    <a:pt x="1978763" y="241299"/>
                  </a:lnTo>
                  <a:lnTo>
                    <a:pt x="16298496" y="241299"/>
                  </a:lnTo>
                  <a:lnTo>
                    <a:pt x="16400475" y="253999"/>
                  </a:lnTo>
                  <a:close/>
                </a:path>
                <a:path w="18288000" h="3766820">
                  <a:moveTo>
                    <a:pt x="16704584" y="279399"/>
                  </a:moveTo>
                  <a:lnTo>
                    <a:pt x="1569005" y="279399"/>
                  </a:lnTo>
                  <a:lnTo>
                    <a:pt x="1773229" y="253999"/>
                  </a:lnTo>
                  <a:lnTo>
                    <a:pt x="16502151" y="253999"/>
                  </a:lnTo>
                  <a:lnTo>
                    <a:pt x="16704584" y="279399"/>
                  </a:lnTo>
                  <a:close/>
                </a:path>
                <a:path w="18288000" h="3766820">
                  <a:moveTo>
                    <a:pt x="16905776" y="292099"/>
                  </a:moveTo>
                  <a:lnTo>
                    <a:pt x="1366107" y="292099"/>
                  </a:lnTo>
                  <a:lnTo>
                    <a:pt x="1467389" y="279399"/>
                  </a:lnTo>
                  <a:lnTo>
                    <a:pt x="16805336" y="279399"/>
                  </a:lnTo>
                  <a:lnTo>
                    <a:pt x="16905776" y="292099"/>
                  </a:lnTo>
                  <a:close/>
                </a:path>
                <a:path w="18288000" h="3766820">
                  <a:moveTo>
                    <a:pt x="17205192" y="317499"/>
                  </a:moveTo>
                  <a:lnTo>
                    <a:pt x="1064288" y="317499"/>
                  </a:lnTo>
                  <a:lnTo>
                    <a:pt x="1265162" y="292099"/>
                  </a:lnTo>
                  <a:lnTo>
                    <a:pt x="17005900" y="292099"/>
                  </a:lnTo>
                  <a:lnTo>
                    <a:pt x="17205192" y="317499"/>
                  </a:lnTo>
                  <a:close/>
                </a:path>
                <a:path w="18288000" h="3766820">
                  <a:moveTo>
                    <a:pt x="17501707" y="342899"/>
                  </a:moveTo>
                  <a:lnTo>
                    <a:pt x="765554" y="342899"/>
                  </a:lnTo>
                  <a:lnTo>
                    <a:pt x="964364" y="317499"/>
                  </a:lnTo>
                  <a:lnTo>
                    <a:pt x="17304356" y="317499"/>
                  </a:lnTo>
                  <a:lnTo>
                    <a:pt x="17501707" y="342899"/>
                  </a:lnTo>
                  <a:close/>
                </a:path>
                <a:path w="18288000" h="3766820">
                  <a:moveTo>
                    <a:pt x="17795254" y="368299"/>
                  </a:moveTo>
                  <a:lnTo>
                    <a:pt x="469966" y="368299"/>
                  </a:lnTo>
                  <a:lnTo>
                    <a:pt x="666672" y="342899"/>
                  </a:lnTo>
                  <a:lnTo>
                    <a:pt x="17599889" y="342899"/>
                  </a:lnTo>
                  <a:lnTo>
                    <a:pt x="17795254" y="368299"/>
                  </a:lnTo>
                  <a:close/>
                </a:path>
                <a:path w="18288000" h="3766820">
                  <a:moveTo>
                    <a:pt x="18085770" y="393699"/>
                  </a:moveTo>
                  <a:lnTo>
                    <a:pt x="177585" y="393699"/>
                  </a:lnTo>
                  <a:lnTo>
                    <a:pt x="372147" y="368299"/>
                  </a:lnTo>
                  <a:lnTo>
                    <a:pt x="17892433" y="368299"/>
                  </a:lnTo>
                  <a:lnTo>
                    <a:pt x="18085770" y="393699"/>
                  </a:lnTo>
                  <a:close/>
                </a:path>
                <a:path w="18288000" h="3766820">
                  <a:moveTo>
                    <a:pt x="18287999" y="3766274"/>
                  </a:moveTo>
                  <a:lnTo>
                    <a:pt x="0" y="3766274"/>
                  </a:lnTo>
                  <a:lnTo>
                    <a:pt x="0" y="404395"/>
                  </a:lnTo>
                  <a:lnTo>
                    <a:pt x="80847" y="393699"/>
                  </a:lnTo>
                  <a:lnTo>
                    <a:pt x="18181923" y="393699"/>
                  </a:lnTo>
                  <a:lnTo>
                    <a:pt x="18287999" y="407812"/>
                  </a:lnTo>
                  <a:lnTo>
                    <a:pt x="18287999" y="3766274"/>
                  </a:lnTo>
                  <a:close/>
                </a:path>
              </a:pathLst>
            </a:custGeom>
            <a:solidFill>
              <a:srgbClr val="E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258" y="7311960"/>
              <a:ext cx="6103036" cy="82677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68099" y="4065207"/>
            <a:ext cx="6151837" cy="82677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258" y="4065207"/>
            <a:ext cx="6103333" cy="8271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68099" y="7317258"/>
            <a:ext cx="6152809" cy="82677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383868" y="1494192"/>
            <a:ext cx="1177925" cy="949960"/>
          </a:xfrm>
          <a:custGeom>
            <a:avLst/>
            <a:gdLst/>
            <a:ahLst/>
            <a:cxnLst/>
            <a:rect l="l" t="t" r="r" b="b"/>
            <a:pathLst>
              <a:path w="1177925" h="949960">
                <a:moveTo>
                  <a:pt x="478066" y="122364"/>
                </a:moveTo>
                <a:lnTo>
                  <a:pt x="466521" y="79730"/>
                </a:lnTo>
                <a:lnTo>
                  <a:pt x="425018" y="51828"/>
                </a:lnTo>
                <a:lnTo>
                  <a:pt x="400240" y="50660"/>
                </a:lnTo>
                <a:lnTo>
                  <a:pt x="377964" y="58674"/>
                </a:lnTo>
                <a:lnTo>
                  <a:pt x="361226" y="75361"/>
                </a:lnTo>
                <a:lnTo>
                  <a:pt x="358152" y="80276"/>
                </a:lnTo>
                <a:lnTo>
                  <a:pt x="356019" y="85521"/>
                </a:lnTo>
                <a:lnTo>
                  <a:pt x="354774" y="90944"/>
                </a:lnTo>
                <a:lnTo>
                  <a:pt x="342455" y="135915"/>
                </a:lnTo>
                <a:lnTo>
                  <a:pt x="326859" y="179628"/>
                </a:lnTo>
                <a:lnTo>
                  <a:pt x="308343" y="222084"/>
                </a:lnTo>
                <a:lnTo>
                  <a:pt x="287197" y="263283"/>
                </a:lnTo>
                <a:lnTo>
                  <a:pt x="263766" y="303225"/>
                </a:lnTo>
                <a:lnTo>
                  <a:pt x="231813" y="354545"/>
                </a:lnTo>
                <a:lnTo>
                  <a:pt x="204660" y="395452"/>
                </a:lnTo>
                <a:lnTo>
                  <a:pt x="175044" y="434619"/>
                </a:lnTo>
                <a:lnTo>
                  <a:pt x="142951" y="471792"/>
                </a:lnTo>
                <a:lnTo>
                  <a:pt x="108292" y="506730"/>
                </a:lnTo>
                <a:lnTo>
                  <a:pt x="71056" y="539165"/>
                </a:lnTo>
                <a:lnTo>
                  <a:pt x="31165" y="568858"/>
                </a:lnTo>
                <a:lnTo>
                  <a:pt x="25285" y="573341"/>
                </a:lnTo>
                <a:lnTo>
                  <a:pt x="19875" y="578408"/>
                </a:lnTo>
                <a:lnTo>
                  <a:pt x="14960" y="584073"/>
                </a:lnTo>
                <a:lnTo>
                  <a:pt x="10591" y="590321"/>
                </a:lnTo>
                <a:lnTo>
                  <a:pt x="0" y="621792"/>
                </a:lnTo>
                <a:lnTo>
                  <a:pt x="3848" y="654837"/>
                </a:lnTo>
                <a:lnTo>
                  <a:pt x="20904" y="685279"/>
                </a:lnTo>
                <a:lnTo>
                  <a:pt x="49936" y="708926"/>
                </a:lnTo>
                <a:lnTo>
                  <a:pt x="80568" y="719518"/>
                </a:lnTo>
                <a:lnTo>
                  <a:pt x="111302" y="719480"/>
                </a:lnTo>
                <a:lnTo>
                  <a:pt x="160667" y="689635"/>
                </a:lnTo>
                <a:lnTo>
                  <a:pt x="183489" y="607580"/>
                </a:lnTo>
                <a:lnTo>
                  <a:pt x="197180" y="557974"/>
                </a:lnTo>
                <a:lnTo>
                  <a:pt x="214312" y="509625"/>
                </a:lnTo>
                <a:lnTo>
                  <a:pt x="234619" y="462610"/>
                </a:lnTo>
                <a:lnTo>
                  <a:pt x="257810" y="416966"/>
                </a:lnTo>
                <a:lnTo>
                  <a:pt x="283641" y="372757"/>
                </a:lnTo>
                <a:lnTo>
                  <a:pt x="311162" y="328549"/>
                </a:lnTo>
                <a:lnTo>
                  <a:pt x="336880" y="290385"/>
                </a:lnTo>
                <a:lnTo>
                  <a:pt x="365099" y="254063"/>
                </a:lnTo>
                <a:lnTo>
                  <a:pt x="395503" y="219417"/>
                </a:lnTo>
                <a:lnTo>
                  <a:pt x="427761" y="186283"/>
                </a:lnTo>
                <a:lnTo>
                  <a:pt x="461568" y="154470"/>
                </a:lnTo>
                <a:lnTo>
                  <a:pt x="465188" y="151180"/>
                </a:lnTo>
                <a:lnTo>
                  <a:pt x="468376" y="147358"/>
                </a:lnTo>
                <a:lnTo>
                  <a:pt x="471030" y="143014"/>
                </a:lnTo>
                <a:lnTo>
                  <a:pt x="478066" y="122364"/>
                </a:lnTo>
                <a:close/>
              </a:path>
              <a:path w="1177925" h="949960">
                <a:moveTo>
                  <a:pt x="1068133" y="43840"/>
                </a:moveTo>
                <a:lnTo>
                  <a:pt x="1061821" y="25196"/>
                </a:lnTo>
                <a:lnTo>
                  <a:pt x="1055065" y="17081"/>
                </a:lnTo>
                <a:lnTo>
                  <a:pt x="1027620" y="0"/>
                </a:lnTo>
                <a:lnTo>
                  <a:pt x="1004125" y="381"/>
                </a:lnTo>
                <a:lnTo>
                  <a:pt x="964158" y="29730"/>
                </a:lnTo>
                <a:lnTo>
                  <a:pt x="957618" y="43408"/>
                </a:lnTo>
                <a:lnTo>
                  <a:pt x="938453" y="95084"/>
                </a:lnTo>
                <a:lnTo>
                  <a:pt x="916990" y="145846"/>
                </a:lnTo>
                <a:lnTo>
                  <a:pt x="892733" y="195364"/>
                </a:lnTo>
                <a:lnTo>
                  <a:pt x="865238" y="243306"/>
                </a:lnTo>
                <a:lnTo>
                  <a:pt x="639648" y="605739"/>
                </a:lnTo>
                <a:lnTo>
                  <a:pt x="613422" y="646264"/>
                </a:lnTo>
                <a:lnTo>
                  <a:pt x="585749" y="685787"/>
                </a:lnTo>
                <a:lnTo>
                  <a:pt x="556539" y="724077"/>
                </a:lnTo>
                <a:lnTo>
                  <a:pt x="525729" y="760984"/>
                </a:lnTo>
                <a:lnTo>
                  <a:pt x="493255" y="796277"/>
                </a:lnTo>
                <a:lnTo>
                  <a:pt x="459041" y="829792"/>
                </a:lnTo>
                <a:lnTo>
                  <a:pt x="454037" y="834440"/>
                </a:lnTo>
                <a:lnTo>
                  <a:pt x="449529" y="839863"/>
                </a:lnTo>
                <a:lnTo>
                  <a:pt x="445693" y="846023"/>
                </a:lnTo>
                <a:lnTo>
                  <a:pt x="435076" y="873302"/>
                </a:lnTo>
                <a:lnTo>
                  <a:pt x="435241" y="900760"/>
                </a:lnTo>
                <a:lnTo>
                  <a:pt x="445592" y="925055"/>
                </a:lnTo>
                <a:lnTo>
                  <a:pt x="465556" y="942797"/>
                </a:lnTo>
                <a:lnTo>
                  <a:pt x="489254" y="949655"/>
                </a:lnTo>
                <a:lnTo>
                  <a:pt x="513930" y="946607"/>
                </a:lnTo>
                <a:lnTo>
                  <a:pt x="555028" y="914438"/>
                </a:lnTo>
                <a:lnTo>
                  <a:pt x="564616" y="892276"/>
                </a:lnTo>
                <a:lnTo>
                  <a:pt x="579666" y="840841"/>
                </a:lnTo>
                <a:lnTo>
                  <a:pt x="597776" y="790295"/>
                </a:lnTo>
                <a:lnTo>
                  <a:pt x="618693" y="740664"/>
                </a:lnTo>
                <a:lnTo>
                  <a:pt x="642124" y="692035"/>
                </a:lnTo>
                <a:lnTo>
                  <a:pt x="667829" y="644423"/>
                </a:lnTo>
                <a:lnTo>
                  <a:pt x="695528" y="597903"/>
                </a:lnTo>
                <a:lnTo>
                  <a:pt x="866140" y="323811"/>
                </a:lnTo>
                <a:lnTo>
                  <a:pt x="892124" y="283692"/>
                </a:lnTo>
                <a:lnTo>
                  <a:pt x="919632" y="244640"/>
                </a:lnTo>
                <a:lnTo>
                  <a:pt x="948728" y="206870"/>
                </a:lnTo>
                <a:lnTo>
                  <a:pt x="979500" y="170586"/>
                </a:lnTo>
                <a:lnTo>
                  <a:pt x="1011999" y="136017"/>
                </a:lnTo>
                <a:lnTo>
                  <a:pt x="1046327" y="103365"/>
                </a:lnTo>
                <a:lnTo>
                  <a:pt x="1052093" y="98183"/>
                </a:lnTo>
                <a:lnTo>
                  <a:pt x="1057148" y="91846"/>
                </a:lnTo>
                <a:lnTo>
                  <a:pt x="1061097" y="84416"/>
                </a:lnTo>
                <a:lnTo>
                  <a:pt x="1067993" y="64223"/>
                </a:lnTo>
                <a:lnTo>
                  <a:pt x="1068133" y="43840"/>
                </a:lnTo>
                <a:close/>
              </a:path>
              <a:path w="1177925" h="949960">
                <a:moveTo>
                  <a:pt x="1177391" y="430695"/>
                </a:moveTo>
                <a:lnTo>
                  <a:pt x="1149781" y="397078"/>
                </a:lnTo>
                <a:lnTo>
                  <a:pt x="1136637" y="395452"/>
                </a:lnTo>
                <a:lnTo>
                  <a:pt x="1124991" y="398678"/>
                </a:lnTo>
                <a:lnTo>
                  <a:pt x="1116533" y="406539"/>
                </a:lnTo>
                <a:lnTo>
                  <a:pt x="1115060" y="408927"/>
                </a:lnTo>
                <a:lnTo>
                  <a:pt x="1114094" y="411492"/>
                </a:lnTo>
                <a:lnTo>
                  <a:pt x="1113599" y="414159"/>
                </a:lnTo>
                <a:lnTo>
                  <a:pt x="1108138" y="436245"/>
                </a:lnTo>
                <a:lnTo>
                  <a:pt x="1090676" y="477634"/>
                </a:lnTo>
                <a:lnTo>
                  <a:pt x="939304" y="722236"/>
                </a:lnTo>
                <a:lnTo>
                  <a:pt x="901141" y="768108"/>
                </a:lnTo>
                <a:lnTo>
                  <a:pt x="852335" y="804875"/>
                </a:lnTo>
                <a:lnTo>
                  <a:pt x="847940" y="807580"/>
                </a:lnTo>
                <a:lnTo>
                  <a:pt x="844194" y="811199"/>
                </a:lnTo>
                <a:lnTo>
                  <a:pt x="841400" y="815682"/>
                </a:lnTo>
                <a:lnTo>
                  <a:pt x="836371" y="832421"/>
                </a:lnTo>
                <a:lnTo>
                  <a:pt x="839774" y="850392"/>
                </a:lnTo>
                <a:lnTo>
                  <a:pt x="850773" y="867143"/>
                </a:lnTo>
                <a:lnTo>
                  <a:pt x="868476" y="880275"/>
                </a:lnTo>
                <a:lnTo>
                  <a:pt x="884262" y="885710"/>
                </a:lnTo>
                <a:lnTo>
                  <a:pt x="899833" y="886472"/>
                </a:lnTo>
                <a:lnTo>
                  <a:pt x="913853" y="882675"/>
                </a:lnTo>
                <a:lnTo>
                  <a:pt x="924979" y="874483"/>
                </a:lnTo>
                <a:lnTo>
                  <a:pt x="929944" y="868883"/>
                </a:lnTo>
                <a:lnTo>
                  <a:pt x="932649" y="862215"/>
                </a:lnTo>
                <a:lnTo>
                  <a:pt x="933310" y="855218"/>
                </a:lnTo>
                <a:lnTo>
                  <a:pt x="938199" y="822629"/>
                </a:lnTo>
                <a:lnTo>
                  <a:pt x="958430" y="761466"/>
                </a:lnTo>
                <a:lnTo>
                  <a:pt x="1113840" y="508139"/>
                </a:lnTo>
                <a:lnTo>
                  <a:pt x="1138974" y="475843"/>
                </a:lnTo>
                <a:lnTo>
                  <a:pt x="1169403" y="447675"/>
                </a:lnTo>
                <a:lnTo>
                  <a:pt x="1171930" y="445579"/>
                </a:lnTo>
                <a:lnTo>
                  <a:pt x="1173988" y="442963"/>
                </a:lnTo>
                <a:lnTo>
                  <a:pt x="1175423" y="439813"/>
                </a:lnTo>
                <a:lnTo>
                  <a:pt x="1177391" y="430695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910881"/>
            <a:ext cx="763270" cy="1076960"/>
          </a:xfrm>
          <a:custGeom>
            <a:avLst/>
            <a:gdLst/>
            <a:ahLst/>
            <a:cxnLst/>
            <a:rect l="l" t="t" r="r" b="b"/>
            <a:pathLst>
              <a:path w="763270" h="1076960">
                <a:moveTo>
                  <a:pt x="317817" y="75425"/>
                </a:moveTo>
                <a:lnTo>
                  <a:pt x="306870" y="41173"/>
                </a:lnTo>
                <a:lnTo>
                  <a:pt x="284048" y="14871"/>
                </a:lnTo>
                <a:lnTo>
                  <a:pt x="247434" y="0"/>
                </a:lnTo>
                <a:lnTo>
                  <a:pt x="207568" y="3390"/>
                </a:lnTo>
                <a:lnTo>
                  <a:pt x="169557" y="23329"/>
                </a:lnTo>
                <a:lnTo>
                  <a:pt x="138468" y="58127"/>
                </a:lnTo>
                <a:lnTo>
                  <a:pt x="120827" y="102044"/>
                </a:lnTo>
                <a:lnTo>
                  <a:pt x="112395" y="163830"/>
                </a:lnTo>
                <a:lnTo>
                  <a:pt x="101003" y="210413"/>
                </a:lnTo>
                <a:lnTo>
                  <a:pt x="84950" y="256184"/>
                </a:lnTo>
                <a:lnTo>
                  <a:pt x="64592" y="300736"/>
                </a:lnTo>
                <a:lnTo>
                  <a:pt x="40322" y="343649"/>
                </a:lnTo>
                <a:lnTo>
                  <a:pt x="0" y="408432"/>
                </a:lnTo>
                <a:lnTo>
                  <a:pt x="0" y="510184"/>
                </a:lnTo>
                <a:lnTo>
                  <a:pt x="86766" y="370776"/>
                </a:lnTo>
                <a:lnTo>
                  <a:pt x="114338" y="330365"/>
                </a:lnTo>
                <a:lnTo>
                  <a:pt x="145097" y="292722"/>
                </a:lnTo>
                <a:lnTo>
                  <a:pt x="178854" y="258381"/>
                </a:lnTo>
                <a:lnTo>
                  <a:pt x="215379" y="227876"/>
                </a:lnTo>
                <a:lnTo>
                  <a:pt x="254482" y="201752"/>
                </a:lnTo>
                <a:lnTo>
                  <a:pt x="268135" y="192405"/>
                </a:lnTo>
                <a:lnTo>
                  <a:pt x="280809" y="180975"/>
                </a:lnTo>
                <a:lnTo>
                  <a:pt x="292239" y="167563"/>
                </a:lnTo>
                <a:lnTo>
                  <a:pt x="302158" y="152247"/>
                </a:lnTo>
                <a:lnTo>
                  <a:pt x="316420" y="113741"/>
                </a:lnTo>
                <a:lnTo>
                  <a:pt x="317817" y="75425"/>
                </a:lnTo>
                <a:close/>
              </a:path>
              <a:path w="763270" h="1076960">
                <a:moveTo>
                  <a:pt x="763016" y="445427"/>
                </a:moveTo>
                <a:lnTo>
                  <a:pt x="760526" y="407390"/>
                </a:lnTo>
                <a:lnTo>
                  <a:pt x="745324" y="372414"/>
                </a:lnTo>
                <a:lnTo>
                  <a:pt x="718324" y="344246"/>
                </a:lnTo>
                <a:lnTo>
                  <a:pt x="676325" y="325602"/>
                </a:lnTo>
                <a:lnTo>
                  <a:pt x="632333" y="325386"/>
                </a:lnTo>
                <a:lnTo>
                  <a:pt x="591845" y="342315"/>
                </a:lnTo>
                <a:lnTo>
                  <a:pt x="560387" y="375132"/>
                </a:lnTo>
                <a:lnTo>
                  <a:pt x="544144" y="424141"/>
                </a:lnTo>
                <a:lnTo>
                  <a:pt x="544004" y="490753"/>
                </a:lnTo>
                <a:lnTo>
                  <a:pt x="536613" y="539572"/>
                </a:lnTo>
                <a:lnTo>
                  <a:pt x="521703" y="586549"/>
                </a:lnTo>
                <a:lnTo>
                  <a:pt x="499135" y="630745"/>
                </a:lnTo>
                <a:lnTo>
                  <a:pt x="382397" y="818273"/>
                </a:lnTo>
                <a:lnTo>
                  <a:pt x="358724" y="850773"/>
                </a:lnTo>
                <a:lnTo>
                  <a:pt x="330873" y="879500"/>
                </a:lnTo>
                <a:lnTo>
                  <a:pt x="299440" y="904417"/>
                </a:lnTo>
                <a:lnTo>
                  <a:pt x="265036" y="925487"/>
                </a:lnTo>
                <a:lnTo>
                  <a:pt x="256324" y="930897"/>
                </a:lnTo>
                <a:lnTo>
                  <a:pt x="248285" y="937450"/>
                </a:lnTo>
                <a:lnTo>
                  <a:pt x="241058" y="945121"/>
                </a:lnTo>
                <a:lnTo>
                  <a:pt x="234759" y="953884"/>
                </a:lnTo>
                <a:lnTo>
                  <a:pt x="223380" y="985050"/>
                </a:lnTo>
                <a:lnTo>
                  <a:pt x="225259" y="1017028"/>
                </a:lnTo>
                <a:lnTo>
                  <a:pt x="239445" y="1045832"/>
                </a:lnTo>
                <a:lnTo>
                  <a:pt x="265036" y="1067460"/>
                </a:lnTo>
                <a:lnTo>
                  <a:pt x="293141" y="1076375"/>
                </a:lnTo>
                <a:lnTo>
                  <a:pt x="321894" y="1074699"/>
                </a:lnTo>
                <a:lnTo>
                  <a:pt x="369303" y="1042466"/>
                </a:lnTo>
                <a:lnTo>
                  <a:pt x="383705" y="998664"/>
                </a:lnTo>
                <a:lnTo>
                  <a:pt x="387083" y="959205"/>
                </a:lnTo>
                <a:lnTo>
                  <a:pt x="395249" y="920699"/>
                </a:lnTo>
                <a:lnTo>
                  <a:pt x="408419" y="883691"/>
                </a:lnTo>
                <a:lnTo>
                  <a:pt x="426770" y="848728"/>
                </a:lnTo>
                <a:lnTo>
                  <a:pt x="544779" y="659155"/>
                </a:lnTo>
                <a:lnTo>
                  <a:pt x="574459" y="619404"/>
                </a:lnTo>
                <a:lnTo>
                  <a:pt x="610019" y="585292"/>
                </a:lnTo>
                <a:lnTo>
                  <a:pt x="650557" y="557085"/>
                </a:lnTo>
                <a:lnTo>
                  <a:pt x="695198" y="535076"/>
                </a:lnTo>
                <a:lnTo>
                  <a:pt x="712203" y="526389"/>
                </a:lnTo>
                <a:lnTo>
                  <a:pt x="727621" y="514705"/>
                </a:lnTo>
                <a:lnTo>
                  <a:pt x="740994" y="500151"/>
                </a:lnTo>
                <a:lnTo>
                  <a:pt x="751890" y="482815"/>
                </a:lnTo>
                <a:lnTo>
                  <a:pt x="763016" y="445427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20521" y="2225566"/>
            <a:ext cx="134451" cy="13445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91421" y="2231925"/>
            <a:ext cx="110011" cy="110011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573536" y="868518"/>
            <a:ext cx="948055" cy="1588135"/>
          </a:xfrm>
          <a:custGeom>
            <a:avLst/>
            <a:gdLst/>
            <a:ahLst/>
            <a:cxnLst/>
            <a:rect l="l" t="t" r="r" b="b"/>
            <a:pathLst>
              <a:path w="948055" h="1588135">
                <a:moveTo>
                  <a:pt x="0" y="0"/>
                </a:moveTo>
                <a:lnTo>
                  <a:pt x="40290" y="32492"/>
                </a:lnTo>
                <a:lnTo>
                  <a:pt x="79069" y="66685"/>
                </a:lnTo>
                <a:lnTo>
                  <a:pt x="116216" y="102545"/>
                </a:lnTo>
                <a:lnTo>
                  <a:pt x="151613" y="140038"/>
                </a:lnTo>
                <a:lnTo>
                  <a:pt x="185142" y="179128"/>
                </a:lnTo>
                <a:lnTo>
                  <a:pt x="216684" y="219782"/>
                </a:lnTo>
                <a:lnTo>
                  <a:pt x="246121" y="261966"/>
                </a:lnTo>
                <a:lnTo>
                  <a:pt x="273333" y="305645"/>
                </a:lnTo>
                <a:lnTo>
                  <a:pt x="298203" y="350785"/>
                </a:lnTo>
                <a:lnTo>
                  <a:pt x="320611" y="397352"/>
                </a:lnTo>
                <a:lnTo>
                  <a:pt x="340440" y="445311"/>
                </a:lnTo>
                <a:lnTo>
                  <a:pt x="364034" y="517246"/>
                </a:lnTo>
                <a:lnTo>
                  <a:pt x="374252" y="555639"/>
                </a:lnTo>
                <a:lnTo>
                  <a:pt x="383614" y="595422"/>
                </a:lnTo>
                <a:lnTo>
                  <a:pt x="392269" y="636425"/>
                </a:lnTo>
                <a:lnTo>
                  <a:pt x="400364" y="678477"/>
                </a:lnTo>
                <a:lnTo>
                  <a:pt x="408047" y="721407"/>
                </a:lnTo>
                <a:lnTo>
                  <a:pt x="415466" y="765046"/>
                </a:lnTo>
                <a:lnTo>
                  <a:pt x="430105" y="853769"/>
                </a:lnTo>
                <a:lnTo>
                  <a:pt x="437620" y="898513"/>
                </a:lnTo>
                <a:lnTo>
                  <a:pt x="445463" y="943283"/>
                </a:lnTo>
                <a:lnTo>
                  <a:pt x="453782" y="987910"/>
                </a:lnTo>
                <a:lnTo>
                  <a:pt x="462724" y="1032224"/>
                </a:lnTo>
                <a:lnTo>
                  <a:pt x="472437" y="1076055"/>
                </a:lnTo>
                <a:lnTo>
                  <a:pt x="483070" y="1119231"/>
                </a:lnTo>
                <a:lnTo>
                  <a:pt x="494771" y="1161583"/>
                </a:lnTo>
                <a:lnTo>
                  <a:pt x="507686" y="1202941"/>
                </a:lnTo>
                <a:lnTo>
                  <a:pt x="521965" y="1243133"/>
                </a:lnTo>
                <a:lnTo>
                  <a:pt x="537754" y="1281990"/>
                </a:lnTo>
                <a:lnTo>
                  <a:pt x="555203" y="1319342"/>
                </a:lnTo>
                <a:lnTo>
                  <a:pt x="574458" y="1355018"/>
                </a:lnTo>
                <a:lnTo>
                  <a:pt x="595669" y="1388847"/>
                </a:lnTo>
                <a:lnTo>
                  <a:pt x="618982" y="1420660"/>
                </a:lnTo>
                <a:lnTo>
                  <a:pt x="644545" y="1450286"/>
                </a:lnTo>
                <a:lnTo>
                  <a:pt x="672507" y="1477554"/>
                </a:lnTo>
                <a:lnTo>
                  <a:pt x="703016" y="1502296"/>
                </a:lnTo>
                <a:lnTo>
                  <a:pt x="736219" y="1524339"/>
                </a:lnTo>
                <a:lnTo>
                  <a:pt x="772264" y="1543514"/>
                </a:lnTo>
                <a:lnTo>
                  <a:pt x="811299" y="1559650"/>
                </a:lnTo>
                <a:lnTo>
                  <a:pt x="853472" y="1572578"/>
                </a:lnTo>
                <a:lnTo>
                  <a:pt x="898932" y="1582127"/>
                </a:lnTo>
                <a:lnTo>
                  <a:pt x="947825" y="1588126"/>
                </a:lnTo>
                <a:lnTo>
                  <a:pt x="902585" y="1566351"/>
                </a:lnTo>
                <a:lnTo>
                  <a:pt x="861322" y="1542180"/>
                </a:lnTo>
                <a:lnTo>
                  <a:pt x="823819" y="1515740"/>
                </a:lnTo>
                <a:lnTo>
                  <a:pt x="789862" y="1487159"/>
                </a:lnTo>
                <a:lnTo>
                  <a:pt x="759234" y="1456565"/>
                </a:lnTo>
                <a:lnTo>
                  <a:pt x="731722" y="1424087"/>
                </a:lnTo>
                <a:lnTo>
                  <a:pt x="707109" y="1389852"/>
                </a:lnTo>
                <a:lnTo>
                  <a:pt x="685181" y="1353989"/>
                </a:lnTo>
                <a:lnTo>
                  <a:pt x="665722" y="1316625"/>
                </a:lnTo>
                <a:lnTo>
                  <a:pt x="648516" y="1277889"/>
                </a:lnTo>
                <a:lnTo>
                  <a:pt x="633349" y="1237909"/>
                </a:lnTo>
                <a:lnTo>
                  <a:pt x="620005" y="1196812"/>
                </a:lnTo>
                <a:lnTo>
                  <a:pt x="608270" y="1154728"/>
                </a:lnTo>
                <a:lnTo>
                  <a:pt x="597926" y="1111783"/>
                </a:lnTo>
                <a:lnTo>
                  <a:pt x="588761" y="1068106"/>
                </a:lnTo>
                <a:lnTo>
                  <a:pt x="580557" y="1023825"/>
                </a:lnTo>
                <a:lnTo>
                  <a:pt x="573101" y="979068"/>
                </a:lnTo>
                <a:lnTo>
                  <a:pt x="566176" y="933963"/>
                </a:lnTo>
                <a:lnTo>
                  <a:pt x="559567" y="888638"/>
                </a:lnTo>
                <a:lnTo>
                  <a:pt x="553060" y="843222"/>
                </a:lnTo>
                <a:lnTo>
                  <a:pt x="546438" y="797842"/>
                </a:lnTo>
                <a:lnTo>
                  <a:pt x="539487" y="752626"/>
                </a:lnTo>
                <a:lnTo>
                  <a:pt x="531991" y="707703"/>
                </a:lnTo>
                <a:lnTo>
                  <a:pt x="523736" y="663200"/>
                </a:lnTo>
                <a:lnTo>
                  <a:pt x="514504" y="619246"/>
                </a:lnTo>
                <a:lnTo>
                  <a:pt x="504083" y="575969"/>
                </a:lnTo>
                <a:lnTo>
                  <a:pt x="492255" y="533496"/>
                </a:lnTo>
                <a:lnTo>
                  <a:pt x="478807" y="491956"/>
                </a:lnTo>
                <a:lnTo>
                  <a:pt x="463522" y="451477"/>
                </a:lnTo>
                <a:lnTo>
                  <a:pt x="444349" y="408093"/>
                </a:lnTo>
                <a:lnTo>
                  <a:pt x="422667" y="365763"/>
                </a:lnTo>
                <a:lnTo>
                  <a:pt x="398567" y="324653"/>
                </a:lnTo>
                <a:lnTo>
                  <a:pt x="372141" y="284928"/>
                </a:lnTo>
                <a:lnTo>
                  <a:pt x="343480" y="246751"/>
                </a:lnTo>
                <a:lnTo>
                  <a:pt x="312674" y="210287"/>
                </a:lnTo>
                <a:lnTo>
                  <a:pt x="279816" y="175701"/>
                </a:lnTo>
                <a:lnTo>
                  <a:pt x="244996" y="143157"/>
                </a:lnTo>
                <a:lnTo>
                  <a:pt x="208307" y="112820"/>
                </a:lnTo>
                <a:lnTo>
                  <a:pt x="169838" y="84855"/>
                </a:lnTo>
                <a:lnTo>
                  <a:pt x="129682" y="59425"/>
                </a:lnTo>
                <a:lnTo>
                  <a:pt x="87929" y="36697"/>
                </a:lnTo>
                <a:lnTo>
                  <a:pt x="44671" y="16833"/>
                </a:lnTo>
                <a:lnTo>
                  <a:pt x="0" y="0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098800" y="1617053"/>
            <a:ext cx="3189198" cy="153302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18331" y="2896581"/>
            <a:ext cx="5448299" cy="6191249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330449" y="231023"/>
            <a:ext cx="3543935" cy="2486660"/>
            <a:chOff x="330449" y="231023"/>
            <a:chExt cx="3543935" cy="2486660"/>
          </a:xfrm>
        </p:grpSpPr>
        <p:sp>
          <p:nvSpPr>
            <p:cNvPr id="16" name="object 16"/>
            <p:cNvSpPr/>
            <p:nvPr/>
          </p:nvSpPr>
          <p:spPr>
            <a:xfrm>
              <a:off x="2048581" y="272600"/>
              <a:ext cx="1825625" cy="2214245"/>
            </a:xfrm>
            <a:custGeom>
              <a:avLst/>
              <a:gdLst/>
              <a:ahLst/>
              <a:cxnLst/>
              <a:rect l="l" t="t" r="r" b="b"/>
              <a:pathLst>
                <a:path w="1825625" h="2214245">
                  <a:moveTo>
                    <a:pt x="1032967" y="2213916"/>
                  </a:moveTo>
                  <a:lnTo>
                    <a:pt x="697231" y="2201167"/>
                  </a:lnTo>
                  <a:lnTo>
                    <a:pt x="448394" y="2173118"/>
                  </a:lnTo>
                  <a:lnTo>
                    <a:pt x="293747" y="2145070"/>
                  </a:lnTo>
                  <a:lnTo>
                    <a:pt x="240578" y="2132321"/>
                  </a:lnTo>
                  <a:lnTo>
                    <a:pt x="0" y="70112"/>
                  </a:lnTo>
                  <a:lnTo>
                    <a:pt x="240578" y="59835"/>
                  </a:lnTo>
                  <a:lnTo>
                    <a:pt x="288954" y="50486"/>
                  </a:lnTo>
                  <a:lnTo>
                    <a:pt x="435615" y="29917"/>
                  </a:lnTo>
                  <a:lnTo>
                    <a:pt x="682854" y="9349"/>
                  </a:lnTo>
                  <a:lnTo>
                    <a:pt x="1032967" y="0"/>
                  </a:lnTo>
                  <a:lnTo>
                    <a:pt x="1383084" y="9349"/>
                  </a:lnTo>
                  <a:lnTo>
                    <a:pt x="1630323" y="29917"/>
                  </a:lnTo>
                  <a:lnTo>
                    <a:pt x="1776982" y="50486"/>
                  </a:lnTo>
                  <a:lnTo>
                    <a:pt x="1825357" y="59835"/>
                  </a:lnTo>
                  <a:lnTo>
                    <a:pt x="1825357" y="2132321"/>
                  </a:lnTo>
                  <a:lnTo>
                    <a:pt x="1772189" y="2145070"/>
                  </a:lnTo>
                  <a:lnTo>
                    <a:pt x="1617543" y="2173118"/>
                  </a:lnTo>
                  <a:lnTo>
                    <a:pt x="1368707" y="2201167"/>
                  </a:lnTo>
                  <a:lnTo>
                    <a:pt x="1032967" y="2213916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434005" y="231023"/>
              <a:ext cx="268605" cy="554355"/>
            </a:xfrm>
            <a:custGeom>
              <a:avLst/>
              <a:gdLst/>
              <a:ahLst/>
              <a:cxnLst/>
              <a:rect l="l" t="t" r="r" b="b"/>
              <a:pathLst>
                <a:path w="268605" h="554355">
                  <a:moveTo>
                    <a:pt x="7777" y="554134"/>
                  </a:moveTo>
                  <a:lnTo>
                    <a:pt x="0" y="550956"/>
                  </a:lnTo>
                  <a:lnTo>
                    <a:pt x="0" y="38611"/>
                  </a:lnTo>
                  <a:lnTo>
                    <a:pt x="5220" y="32248"/>
                  </a:lnTo>
                  <a:lnTo>
                    <a:pt x="260847" y="0"/>
                  </a:lnTo>
                  <a:lnTo>
                    <a:pt x="268007" y="6915"/>
                  </a:lnTo>
                  <a:lnTo>
                    <a:pt x="268007" y="513397"/>
                  </a:lnTo>
                  <a:lnTo>
                    <a:pt x="261174" y="516798"/>
                  </a:lnTo>
                  <a:lnTo>
                    <a:pt x="256761" y="512679"/>
                  </a:lnTo>
                  <a:lnTo>
                    <a:pt x="151219" y="414146"/>
                  </a:lnTo>
                  <a:lnTo>
                    <a:pt x="143331" y="409331"/>
                  </a:lnTo>
                  <a:lnTo>
                    <a:pt x="134654" y="408186"/>
                  </a:lnTo>
                  <a:lnTo>
                    <a:pt x="126210" y="410634"/>
                  </a:lnTo>
                  <a:lnTo>
                    <a:pt x="119021" y="416599"/>
                  </a:lnTo>
                  <a:lnTo>
                    <a:pt x="7777" y="554134"/>
                  </a:lnTo>
                  <a:close/>
                </a:path>
              </a:pathLst>
            </a:custGeom>
            <a:solidFill>
              <a:srgbClr val="8F6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581745" y="957644"/>
              <a:ext cx="971550" cy="29845"/>
            </a:xfrm>
            <a:custGeom>
              <a:avLst/>
              <a:gdLst/>
              <a:ahLst/>
              <a:cxnLst/>
              <a:rect l="l" t="t" r="r" b="b"/>
              <a:pathLst>
                <a:path w="971550" h="29844">
                  <a:moveTo>
                    <a:pt x="0" y="29307"/>
                  </a:moveTo>
                  <a:lnTo>
                    <a:pt x="50972" y="24696"/>
                  </a:lnTo>
                  <a:lnTo>
                    <a:pt x="101974" y="20478"/>
                  </a:lnTo>
                  <a:lnTo>
                    <a:pt x="153004" y="16655"/>
                  </a:lnTo>
                  <a:lnTo>
                    <a:pt x="204058" y="13226"/>
                  </a:lnTo>
                  <a:lnTo>
                    <a:pt x="255135" y="10192"/>
                  </a:lnTo>
                  <a:lnTo>
                    <a:pt x="306230" y="7552"/>
                  </a:lnTo>
                  <a:lnTo>
                    <a:pt x="357343" y="5307"/>
                  </a:lnTo>
                  <a:lnTo>
                    <a:pt x="408469" y="3456"/>
                  </a:lnTo>
                  <a:lnTo>
                    <a:pt x="459607" y="2000"/>
                  </a:lnTo>
                  <a:lnTo>
                    <a:pt x="510753" y="938"/>
                  </a:lnTo>
                  <a:lnTo>
                    <a:pt x="561905" y="272"/>
                  </a:lnTo>
                  <a:lnTo>
                    <a:pt x="613060" y="0"/>
                  </a:lnTo>
                  <a:lnTo>
                    <a:pt x="664216" y="122"/>
                  </a:lnTo>
                  <a:lnTo>
                    <a:pt x="715369" y="640"/>
                  </a:lnTo>
                  <a:lnTo>
                    <a:pt x="766518" y="1553"/>
                  </a:lnTo>
                  <a:lnTo>
                    <a:pt x="817659" y="2860"/>
                  </a:lnTo>
                  <a:lnTo>
                    <a:pt x="868790" y="4563"/>
                  </a:lnTo>
                  <a:lnTo>
                    <a:pt x="919907" y="6660"/>
                  </a:lnTo>
                  <a:lnTo>
                    <a:pt x="971010" y="9153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81745" y="1154589"/>
              <a:ext cx="971550" cy="29845"/>
            </a:xfrm>
            <a:custGeom>
              <a:avLst/>
              <a:gdLst/>
              <a:ahLst/>
              <a:cxnLst/>
              <a:rect l="l" t="t" r="r" b="b"/>
              <a:pathLst>
                <a:path w="971550" h="29844">
                  <a:moveTo>
                    <a:pt x="0" y="29310"/>
                  </a:moveTo>
                  <a:lnTo>
                    <a:pt x="50972" y="24698"/>
                  </a:lnTo>
                  <a:lnTo>
                    <a:pt x="101974" y="20481"/>
                  </a:lnTo>
                  <a:lnTo>
                    <a:pt x="153004" y="16657"/>
                  </a:lnTo>
                  <a:lnTo>
                    <a:pt x="204058" y="13228"/>
                  </a:lnTo>
                  <a:lnTo>
                    <a:pt x="255135" y="10194"/>
                  </a:lnTo>
                  <a:lnTo>
                    <a:pt x="306230" y="7554"/>
                  </a:lnTo>
                  <a:lnTo>
                    <a:pt x="357343" y="5308"/>
                  </a:lnTo>
                  <a:lnTo>
                    <a:pt x="408469" y="3457"/>
                  </a:lnTo>
                  <a:lnTo>
                    <a:pt x="459607" y="2001"/>
                  </a:lnTo>
                  <a:lnTo>
                    <a:pt x="510753" y="939"/>
                  </a:lnTo>
                  <a:lnTo>
                    <a:pt x="561905" y="272"/>
                  </a:lnTo>
                  <a:lnTo>
                    <a:pt x="613060" y="0"/>
                  </a:lnTo>
                  <a:lnTo>
                    <a:pt x="664216" y="122"/>
                  </a:lnTo>
                  <a:lnTo>
                    <a:pt x="715369" y="639"/>
                  </a:lnTo>
                  <a:lnTo>
                    <a:pt x="766518" y="1552"/>
                  </a:lnTo>
                  <a:lnTo>
                    <a:pt x="817659" y="2859"/>
                  </a:lnTo>
                  <a:lnTo>
                    <a:pt x="868790" y="4562"/>
                  </a:lnTo>
                  <a:lnTo>
                    <a:pt x="919907" y="6659"/>
                  </a:lnTo>
                  <a:lnTo>
                    <a:pt x="971010" y="9152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94640" y="1345174"/>
              <a:ext cx="666750" cy="23495"/>
            </a:xfrm>
            <a:custGeom>
              <a:avLst/>
              <a:gdLst/>
              <a:ahLst/>
              <a:cxnLst/>
              <a:rect l="l" t="t" r="r" b="b"/>
              <a:pathLst>
                <a:path w="666750" h="23494">
                  <a:moveTo>
                    <a:pt x="0" y="23008"/>
                  </a:moveTo>
                  <a:lnTo>
                    <a:pt x="55691" y="17720"/>
                  </a:lnTo>
                  <a:lnTo>
                    <a:pt x="107040" y="13175"/>
                  </a:lnTo>
                  <a:lnTo>
                    <a:pt x="155028" y="9347"/>
                  </a:lnTo>
                  <a:lnTo>
                    <a:pt x="200637" y="6210"/>
                  </a:lnTo>
                  <a:lnTo>
                    <a:pt x="244851" y="3739"/>
                  </a:lnTo>
                  <a:lnTo>
                    <a:pt x="288652" y="1909"/>
                  </a:lnTo>
                  <a:lnTo>
                    <a:pt x="333021" y="692"/>
                  </a:lnTo>
                  <a:lnTo>
                    <a:pt x="378941" y="64"/>
                  </a:lnTo>
                  <a:lnTo>
                    <a:pt x="427395" y="0"/>
                  </a:lnTo>
                  <a:lnTo>
                    <a:pt x="479365" y="472"/>
                  </a:lnTo>
                  <a:lnTo>
                    <a:pt x="535833" y="1456"/>
                  </a:lnTo>
                  <a:lnTo>
                    <a:pt x="597782" y="2926"/>
                  </a:lnTo>
                  <a:lnTo>
                    <a:pt x="666193" y="4857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81745" y="1900375"/>
              <a:ext cx="971550" cy="29845"/>
            </a:xfrm>
            <a:custGeom>
              <a:avLst/>
              <a:gdLst/>
              <a:ahLst/>
              <a:cxnLst/>
              <a:rect l="l" t="t" r="r" b="b"/>
              <a:pathLst>
                <a:path w="971550" h="29844">
                  <a:moveTo>
                    <a:pt x="0" y="29310"/>
                  </a:moveTo>
                  <a:lnTo>
                    <a:pt x="50972" y="24698"/>
                  </a:lnTo>
                  <a:lnTo>
                    <a:pt x="101974" y="20481"/>
                  </a:lnTo>
                  <a:lnTo>
                    <a:pt x="153004" y="16657"/>
                  </a:lnTo>
                  <a:lnTo>
                    <a:pt x="204058" y="13228"/>
                  </a:lnTo>
                  <a:lnTo>
                    <a:pt x="255135" y="10194"/>
                  </a:lnTo>
                  <a:lnTo>
                    <a:pt x="306230" y="7554"/>
                  </a:lnTo>
                  <a:lnTo>
                    <a:pt x="357343" y="5308"/>
                  </a:lnTo>
                  <a:lnTo>
                    <a:pt x="408469" y="3457"/>
                  </a:lnTo>
                  <a:lnTo>
                    <a:pt x="459607" y="2001"/>
                  </a:lnTo>
                  <a:lnTo>
                    <a:pt x="510753" y="939"/>
                  </a:lnTo>
                  <a:lnTo>
                    <a:pt x="561905" y="272"/>
                  </a:lnTo>
                  <a:lnTo>
                    <a:pt x="613060" y="0"/>
                  </a:lnTo>
                  <a:lnTo>
                    <a:pt x="664216" y="122"/>
                  </a:lnTo>
                  <a:lnTo>
                    <a:pt x="715369" y="639"/>
                  </a:lnTo>
                  <a:lnTo>
                    <a:pt x="766518" y="1552"/>
                  </a:lnTo>
                  <a:lnTo>
                    <a:pt x="817659" y="2859"/>
                  </a:lnTo>
                  <a:lnTo>
                    <a:pt x="868790" y="4562"/>
                  </a:lnTo>
                  <a:lnTo>
                    <a:pt x="919907" y="6659"/>
                  </a:lnTo>
                  <a:lnTo>
                    <a:pt x="971010" y="9152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94640" y="2090960"/>
              <a:ext cx="666750" cy="23495"/>
            </a:xfrm>
            <a:custGeom>
              <a:avLst/>
              <a:gdLst/>
              <a:ahLst/>
              <a:cxnLst/>
              <a:rect l="l" t="t" r="r" b="b"/>
              <a:pathLst>
                <a:path w="666750" h="23494">
                  <a:moveTo>
                    <a:pt x="0" y="23008"/>
                  </a:moveTo>
                  <a:lnTo>
                    <a:pt x="55691" y="17720"/>
                  </a:lnTo>
                  <a:lnTo>
                    <a:pt x="107040" y="13175"/>
                  </a:lnTo>
                  <a:lnTo>
                    <a:pt x="155028" y="9347"/>
                  </a:lnTo>
                  <a:lnTo>
                    <a:pt x="200637" y="6210"/>
                  </a:lnTo>
                  <a:lnTo>
                    <a:pt x="244851" y="3739"/>
                  </a:lnTo>
                  <a:lnTo>
                    <a:pt x="288652" y="1909"/>
                  </a:lnTo>
                  <a:lnTo>
                    <a:pt x="333021" y="692"/>
                  </a:lnTo>
                  <a:lnTo>
                    <a:pt x="378941" y="64"/>
                  </a:lnTo>
                  <a:lnTo>
                    <a:pt x="427395" y="0"/>
                  </a:lnTo>
                  <a:lnTo>
                    <a:pt x="479365" y="472"/>
                  </a:lnTo>
                  <a:lnTo>
                    <a:pt x="535833" y="1456"/>
                  </a:lnTo>
                  <a:lnTo>
                    <a:pt x="597782" y="2926"/>
                  </a:lnTo>
                  <a:lnTo>
                    <a:pt x="666193" y="4857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333761" y="470692"/>
              <a:ext cx="283210" cy="283210"/>
            </a:xfrm>
            <a:custGeom>
              <a:avLst/>
              <a:gdLst/>
              <a:ahLst/>
              <a:cxnLst/>
              <a:rect l="l" t="t" r="r" b="b"/>
              <a:pathLst>
                <a:path w="283210" h="283209">
                  <a:moveTo>
                    <a:pt x="282877" y="282877"/>
                  </a:moveTo>
                  <a:lnTo>
                    <a:pt x="0" y="282877"/>
                  </a:lnTo>
                  <a:lnTo>
                    <a:pt x="0" y="0"/>
                  </a:lnTo>
                  <a:lnTo>
                    <a:pt x="282877" y="0"/>
                  </a:lnTo>
                  <a:lnTo>
                    <a:pt x="282877" y="282877"/>
                  </a:lnTo>
                  <a:close/>
                </a:path>
              </a:pathLst>
            </a:custGeom>
            <a:solidFill>
              <a:srgbClr val="8F6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18829" y="427636"/>
              <a:ext cx="15240" cy="1951355"/>
            </a:xfrm>
            <a:custGeom>
              <a:avLst/>
              <a:gdLst/>
              <a:ahLst/>
              <a:cxnLst/>
              <a:rect l="l" t="t" r="r" b="b"/>
              <a:pathLst>
                <a:path w="15239" h="1951355">
                  <a:moveTo>
                    <a:pt x="14038" y="0"/>
                  </a:moveTo>
                  <a:lnTo>
                    <a:pt x="12966" y="49816"/>
                  </a:lnTo>
                  <a:lnTo>
                    <a:pt x="11913" y="99882"/>
                  </a:lnTo>
                  <a:lnTo>
                    <a:pt x="10882" y="150182"/>
                  </a:lnTo>
                  <a:lnTo>
                    <a:pt x="9877" y="200703"/>
                  </a:lnTo>
                  <a:lnTo>
                    <a:pt x="8902" y="251431"/>
                  </a:lnTo>
                  <a:lnTo>
                    <a:pt x="7958" y="302353"/>
                  </a:lnTo>
                  <a:lnTo>
                    <a:pt x="7051" y="353453"/>
                  </a:lnTo>
                  <a:lnTo>
                    <a:pt x="6182" y="404720"/>
                  </a:lnTo>
                  <a:lnTo>
                    <a:pt x="5357" y="456137"/>
                  </a:lnTo>
                  <a:lnTo>
                    <a:pt x="4577" y="507693"/>
                  </a:lnTo>
                  <a:lnTo>
                    <a:pt x="3847" y="559373"/>
                  </a:lnTo>
                  <a:lnTo>
                    <a:pt x="3169" y="611162"/>
                  </a:lnTo>
                  <a:lnTo>
                    <a:pt x="2547" y="663048"/>
                  </a:lnTo>
                  <a:lnTo>
                    <a:pt x="1985" y="715016"/>
                  </a:lnTo>
                  <a:lnTo>
                    <a:pt x="1486" y="767053"/>
                  </a:lnTo>
                  <a:lnTo>
                    <a:pt x="1053" y="819145"/>
                  </a:lnTo>
                  <a:lnTo>
                    <a:pt x="690" y="871277"/>
                  </a:lnTo>
                  <a:lnTo>
                    <a:pt x="399" y="923436"/>
                  </a:lnTo>
                  <a:lnTo>
                    <a:pt x="185" y="975609"/>
                  </a:lnTo>
                  <a:lnTo>
                    <a:pt x="51" y="1027781"/>
                  </a:lnTo>
                  <a:lnTo>
                    <a:pt x="0" y="1079938"/>
                  </a:lnTo>
                  <a:lnTo>
                    <a:pt x="35" y="1132067"/>
                  </a:lnTo>
                  <a:lnTo>
                    <a:pt x="160" y="1184154"/>
                  </a:lnTo>
                  <a:lnTo>
                    <a:pt x="378" y="1236184"/>
                  </a:lnTo>
                  <a:lnTo>
                    <a:pt x="693" y="1288145"/>
                  </a:lnTo>
                  <a:lnTo>
                    <a:pt x="1108" y="1340022"/>
                  </a:lnTo>
                  <a:lnTo>
                    <a:pt x="1626" y="1391801"/>
                  </a:lnTo>
                  <a:lnTo>
                    <a:pt x="2251" y="1443469"/>
                  </a:lnTo>
                  <a:lnTo>
                    <a:pt x="2987" y="1495011"/>
                  </a:lnTo>
                  <a:lnTo>
                    <a:pt x="3835" y="1546414"/>
                  </a:lnTo>
                  <a:lnTo>
                    <a:pt x="4801" y="1597664"/>
                  </a:lnTo>
                  <a:lnTo>
                    <a:pt x="5887" y="1648748"/>
                  </a:lnTo>
                  <a:lnTo>
                    <a:pt x="7096" y="1699650"/>
                  </a:lnTo>
                  <a:lnTo>
                    <a:pt x="8432" y="1750358"/>
                  </a:lnTo>
                  <a:lnTo>
                    <a:pt x="9899" y="1800858"/>
                  </a:lnTo>
                  <a:lnTo>
                    <a:pt x="11500" y="1851135"/>
                  </a:lnTo>
                  <a:lnTo>
                    <a:pt x="13237" y="1901176"/>
                  </a:lnTo>
                  <a:lnTo>
                    <a:pt x="15115" y="1950968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763980" y="377553"/>
              <a:ext cx="15240" cy="2001520"/>
            </a:xfrm>
            <a:custGeom>
              <a:avLst/>
              <a:gdLst/>
              <a:ahLst/>
              <a:cxnLst/>
              <a:rect l="l" t="t" r="r" b="b"/>
              <a:pathLst>
                <a:path w="15239" h="2001520">
                  <a:moveTo>
                    <a:pt x="14675" y="0"/>
                  </a:moveTo>
                  <a:lnTo>
                    <a:pt x="13628" y="48633"/>
                  </a:lnTo>
                  <a:lnTo>
                    <a:pt x="12595" y="97690"/>
                  </a:lnTo>
                  <a:lnTo>
                    <a:pt x="11580" y="147148"/>
                  </a:lnTo>
                  <a:lnTo>
                    <a:pt x="10585" y="196984"/>
                  </a:lnTo>
                  <a:lnTo>
                    <a:pt x="9613" y="247175"/>
                  </a:lnTo>
                  <a:lnTo>
                    <a:pt x="8670" y="297698"/>
                  </a:lnTo>
                  <a:lnTo>
                    <a:pt x="7756" y="348530"/>
                  </a:lnTo>
                  <a:lnTo>
                    <a:pt x="6877" y="399649"/>
                  </a:lnTo>
                  <a:lnTo>
                    <a:pt x="6035" y="451030"/>
                  </a:lnTo>
                  <a:lnTo>
                    <a:pt x="5233" y="502652"/>
                  </a:lnTo>
                  <a:lnTo>
                    <a:pt x="4476" y="554490"/>
                  </a:lnTo>
                  <a:lnTo>
                    <a:pt x="3765" y="606524"/>
                  </a:lnTo>
                  <a:lnTo>
                    <a:pt x="3106" y="658728"/>
                  </a:lnTo>
                  <a:lnTo>
                    <a:pt x="2500" y="711081"/>
                  </a:lnTo>
                  <a:lnTo>
                    <a:pt x="1952" y="763560"/>
                  </a:lnTo>
                  <a:lnTo>
                    <a:pt x="1464" y="816141"/>
                  </a:lnTo>
                  <a:lnTo>
                    <a:pt x="1041" y="868802"/>
                  </a:lnTo>
                  <a:lnTo>
                    <a:pt x="684" y="921520"/>
                  </a:lnTo>
                  <a:lnTo>
                    <a:pt x="399" y="974271"/>
                  </a:lnTo>
                  <a:lnTo>
                    <a:pt x="187" y="1027033"/>
                  </a:lnTo>
                  <a:lnTo>
                    <a:pt x="53" y="1079783"/>
                  </a:lnTo>
                  <a:lnTo>
                    <a:pt x="0" y="1132498"/>
                  </a:lnTo>
                  <a:lnTo>
                    <a:pt x="30" y="1185154"/>
                  </a:lnTo>
                  <a:lnTo>
                    <a:pt x="148" y="1237730"/>
                  </a:lnTo>
                  <a:lnTo>
                    <a:pt x="357" y="1290202"/>
                  </a:lnTo>
                  <a:lnTo>
                    <a:pt x="659" y="1342547"/>
                  </a:lnTo>
                  <a:lnTo>
                    <a:pt x="1060" y="1394743"/>
                  </a:lnTo>
                  <a:lnTo>
                    <a:pt x="1560" y="1446765"/>
                  </a:lnTo>
                  <a:lnTo>
                    <a:pt x="2165" y="1498592"/>
                  </a:lnTo>
                  <a:lnTo>
                    <a:pt x="2878" y="1550200"/>
                  </a:lnTo>
                  <a:lnTo>
                    <a:pt x="3701" y="1601567"/>
                  </a:lnTo>
                  <a:lnTo>
                    <a:pt x="4638" y="1652669"/>
                  </a:lnTo>
                  <a:lnTo>
                    <a:pt x="5693" y="1703484"/>
                  </a:lnTo>
                  <a:lnTo>
                    <a:pt x="6869" y="1753988"/>
                  </a:lnTo>
                  <a:lnTo>
                    <a:pt x="8168" y="1804159"/>
                  </a:lnTo>
                  <a:lnTo>
                    <a:pt x="9595" y="1853974"/>
                  </a:lnTo>
                  <a:lnTo>
                    <a:pt x="11153" y="1903410"/>
                  </a:lnTo>
                  <a:lnTo>
                    <a:pt x="12846" y="1952443"/>
                  </a:lnTo>
                  <a:lnTo>
                    <a:pt x="14675" y="2001051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04387" y="272600"/>
              <a:ext cx="1584960" cy="2214245"/>
            </a:xfrm>
            <a:custGeom>
              <a:avLst/>
              <a:gdLst/>
              <a:ahLst/>
              <a:cxnLst/>
              <a:rect l="l" t="t" r="r" b="b"/>
              <a:pathLst>
                <a:path w="1584960" h="2214245">
                  <a:moveTo>
                    <a:pt x="792386" y="2213916"/>
                  </a:moveTo>
                  <a:lnTo>
                    <a:pt x="456650" y="2201167"/>
                  </a:lnTo>
                  <a:lnTo>
                    <a:pt x="207814" y="2173118"/>
                  </a:lnTo>
                  <a:lnTo>
                    <a:pt x="53168" y="2145070"/>
                  </a:lnTo>
                  <a:lnTo>
                    <a:pt x="0" y="2132321"/>
                  </a:lnTo>
                  <a:lnTo>
                    <a:pt x="0" y="59835"/>
                  </a:lnTo>
                  <a:lnTo>
                    <a:pt x="48375" y="50486"/>
                  </a:lnTo>
                  <a:lnTo>
                    <a:pt x="195033" y="29917"/>
                  </a:lnTo>
                  <a:lnTo>
                    <a:pt x="442271" y="9349"/>
                  </a:lnTo>
                  <a:lnTo>
                    <a:pt x="792386" y="0"/>
                  </a:lnTo>
                  <a:lnTo>
                    <a:pt x="1142502" y="9349"/>
                  </a:lnTo>
                  <a:lnTo>
                    <a:pt x="1389741" y="29917"/>
                  </a:lnTo>
                  <a:lnTo>
                    <a:pt x="1536400" y="50486"/>
                  </a:lnTo>
                  <a:lnTo>
                    <a:pt x="1584775" y="59835"/>
                  </a:lnTo>
                  <a:lnTo>
                    <a:pt x="1584775" y="2132321"/>
                  </a:lnTo>
                  <a:lnTo>
                    <a:pt x="1531607" y="2145070"/>
                  </a:lnTo>
                  <a:lnTo>
                    <a:pt x="1376960" y="2173118"/>
                  </a:lnTo>
                  <a:lnTo>
                    <a:pt x="1128123" y="2201167"/>
                  </a:lnTo>
                  <a:lnTo>
                    <a:pt x="792386" y="2213916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31359" y="702459"/>
              <a:ext cx="798830" cy="19685"/>
            </a:xfrm>
            <a:custGeom>
              <a:avLst/>
              <a:gdLst/>
              <a:ahLst/>
              <a:cxnLst/>
              <a:rect l="l" t="t" r="r" b="b"/>
              <a:pathLst>
                <a:path w="798830" h="19684">
                  <a:moveTo>
                    <a:pt x="0" y="19652"/>
                  </a:moveTo>
                  <a:lnTo>
                    <a:pt x="49853" y="15248"/>
                  </a:lnTo>
                  <a:lnTo>
                    <a:pt x="99729" y="11400"/>
                  </a:lnTo>
                  <a:lnTo>
                    <a:pt x="149624" y="8108"/>
                  </a:lnTo>
                  <a:lnTo>
                    <a:pt x="199535" y="5374"/>
                  </a:lnTo>
                  <a:lnTo>
                    <a:pt x="249458" y="3195"/>
                  </a:lnTo>
                  <a:lnTo>
                    <a:pt x="299388" y="1573"/>
                  </a:lnTo>
                  <a:lnTo>
                    <a:pt x="349323" y="508"/>
                  </a:lnTo>
                  <a:lnTo>
                    <a:pt x="399258" y="0"/>
                  </a:lnTo>
                  <a:lnTo>
                    <a:pt x="449190" y="47"/>
                  </a:lnTo>
                  <a:lnTo>
                    <a:pt x="499116" y="652"/>
                  </a:lnTo>
                  <a:lnTo>
                    <a:pt x="549031" y="1813"/>
                  </a:lnTo>
                  <a:lnTo>
                    <a:pt x="598931" y="3531"/>
                  </a:lnTo>
                  <a:lnTo>
                    <a:pt x="648814" y="5805"/>
                  </a:lnTo>
                  <a:lnTo>
                    <a:pt x="698675" y="8636"/>
                  </a:lnTo>
                  <a:lnTo>
                    <a:pt x="748511" y="12024"/>
                  </a:lnTo>
                  <a:lnTo>
                    <a:pt x="798317" y="15968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27295" y="899363"/>
              <a:ext cx="798830" cy="19685"/>
            </a:xfrm>
            <a:custGeom>
              <a:avLst/>
              <a:gdLst/>
              <a:ahLst/>
              <a:cxnLst/>
              <a:rect l="l" t="t" r="r" b="b"/>
              <a:pathLst>
                <a:path w="798830" h="19684">
                  <a:moveTo>
                    <a:pt x="0" y="19652"/>
                  </a:moveTo>
                  <a:lnTo>
                    <a:pt x="49853" y="15248"/>
                  </a:lnTo>
                  <a:lnTo>
                    <a:pt x="99729" y="11400"/>
                  </a:lnTo>
                  <a:lnTo>
                    <a:pt x="149624" y="8108"/>
                  </a:lnTo>
                  <a:lnTo>
                    <a:pt x="199535" y="5374"/>
                  </a:lnTo>
                  <a:lnTo>
                    <a:pt x="249458" y="3195"/>
                  </a:lnTo>
                  <a:lnTo>
                    <a:pt x="299388" y="1573"/>
                  </a:lnTo>
                  <a:lnTo>
                    <a:pt x="349323" y="508"/>
                  </a:lnTo>
                  <a:lnTo>
                    <a:pt x="399258" y="0"/>
                  </a:lnTo>
                  <a:lnTo>
                    <a:pt x="449190" y="47"/>
                  </a:lnTo>
                  <a:lnTo>
                    <a:pt x="499116" y="652"/>
                  </a:lnTo>
                  <a:lnTo>
                    <a:pt x="549031" y="1813"/>
                  </a:lnTo>
                  <a:lnTo>
                    <a:pt x="598931" y="3531"/>
                  </a:lnTo>
                  <a:lnTo>
                    <a:pt x="648814" y="5805"/>
                  </a:lnTo>
                  <a:lnTo>
                    <a:pt x="698675" y="8636"/>
                  </a:lnTo>
                  <a:lnTo>
                    <a:pt x="748511" y="12024"/>
                  </a:lnTo>
                  <a:lnTo>
                    <a:pt x="798317" y="15968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34081" y="1086804"/>
              <a:ext cx="548005" cy="17145"/>
            </a:xfrm>
            <a:custGeom>
              <a:avLst/>
              <a:gdLst/>
              <a:ahLst/>
              <a:cxnLst/>
              <a:rect l="l" t="t" r="r" b="b"/>
              <a:pathLst>
                <a:path w="548005" h="17144">
                  <a:moveTo>
                    <a:pt x="0" y="16673"/>
                  </a:moveTo>
                  <a:lnTo>
                    <a:pt x="53803" y="11613"/>
                  </a:lnTo>
                  <a:lnTo>
                    <a:pt x="102806" y="7486"/>
                  </a:lnTo>
                  <a:lnTo>
                    <a:pt x="148342" y="4275"/>
                  </a:lnTo>
                  <a:lnTo>
                    <a:pt x="191744" y="1968"/>
                  </a:lnTo>
                  <a:lnTo>
                    <a:pt x="234346" y="547"/>
                  </a:lnTo>
                  <a:lnTo>
                    <a:pt x="277480" y="0"/>
                  </a:lnTo>
                  <a:lnTo>
                    <a:pt x="322481" y="309"/>
                  </a:lnTo>
                  <a:lnTo>
                    <a:pt x="370680" y="1462"/>
                  </a:lnTo>
                  <a:lnTo>
                    <a:pt x="423412" y="3442"/>
                  </a:lnTo>
                  <a:lnTo>
                    <a:pt x="482010" y="6235"/>
                  </a:lnTo>
                  <a:lnTo>
                    <a:pt x="547807" y="9826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35643" y="1555667"/>
              <a:ext cx="776605" cy="20320"/>
            </a:xfrm>
            <a:custGeom>
              <a:avLst/>
              <a:gdLst/>
              <a:ahLst/>
              <a:cxnLst/>
              <a:rect l="l" t="t" r="r" b="b"/>
              <a:pathLst>
                <a:path w="776605" h="20319">
                  <a:moveTo>
                    <a:pt x="0" y="19936"/>
                  </a:moveTo>
                  <a:lnTo>
                    <a:pt x="51722" y="15228"/>
                  </a:lnTo>
                  <a:lnTo>
                    <a:pt x="103468" y="11153"/>
                  </a:lnTo>
                  <a:lnTo>
                    <a:pt x="155235" y="7711"/>
                  </a:lnTo>
                  <a:lnTo>
                    <a:pt x="207018" y="4902"/>
                  </a:lnTo>
                  <a:lnTo>
                    <a:pt x="258812" y="2727"/>
                  </a:lnTo>
                  <a:lnTo>
                    <a:pt x="310613" y="1184"/>
                  </a:lnTo>
                  <a:lnTo>
                    <a:pt x="362417" y="275"/>
                  </a:lnTo>
                  <a:lnTo>
                    <a:pt x="414219" y="0"/>
                  </a:lnTo>
                  <a:lnTo>
                    <a:pt x="466015" y="357"/>
                  </a:lnTo>
                  <a:lnTo>
                    <a:pt x="517800" y="1348"/>
                  </a:lnTo>
                  <a:lnTo>
                    <a:pt x="569571" y="2972"/>
                  </a:lnTo>
                  <a:lnTo>
                    <a:pt x="621323" y="5230"/>
                  </a:lnTo>
                  <a:lnTo>
                    <a:pt x="673052" y="8121"/>
                  </a:lnTo>
                  <a:lnTo>
                    <a:pt x="724753" y="11646"/>
                  </a:lnTo>
                  <a:lnTo>
                    <a:pt x="776421" y="15804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31981" y="1733128"/>
              <a:ext cx="776605" cy="20320"/>
            </a:xfrm>
            <a:custGeom>
              <a:avLst/>
              <a:gdLst/>
              <a:ahLst/>
              <a:cxnLst/>
              <a:rect l="l" t="t" r="r" b="b"/>
              <a:pathLst>
                <a:path w="776605" h="20319">
                  <a:moveTo>
                    <a:pt x="0" y="19936"/>
                  </a:moveTo>
                  <a:lnTo>
                    <a:pt x="51722" y="15228"/>
                  </a:lnTo>
                  <a:lnTo>
                    <a:pt x="103468" y="11153"/>
                  </a:lnTo>
                  <a:lnTo>
                    <a:pt x="155235" y="7711"/>
                  </a:lnTo>
                  <a:lnTo>
                    <a:pt x="207018" y="4902"/>
                  </a:lnTo>
                  <a:lnTo>
                    <a:pt x="258812" y="2727"/>
                  </a:lnTo>
                  <a:lnTo>
                    <a:pt x="310613" y="1184"/>
                  </a:lnTo>
                  <a:lnTo>
                    <a:pt x="362417" y="275"/>
                  </a:lnTo>
                  <a:lnTo>
                    <a:pt x="414219" y="0"/>
                  </a:lnTo>
                  <a:lnTo>
                    <a:pt x="466015" y="357"/>
                  </a:lnTo>
                  <a:lnTo>
                    <a:pt x="517800" y="1348"/>
                  </a:lnTo>
                  <a:lnTo>
                    <a:pt x="569571" y="2972"/>
                  </a:lnTo>
                  <a:lnTo>
                    <a:pt x="621323" y="5230"/>
                  </a:lnTo>
                  <a:lnTo>
                    <a:pt x="673052" y="8121"/>
                  </a:lnTo>
                  <a:lnTo>
                    <a:pt x="724753" y="11646"/>
                  </a:lnTo>
                  <a:lnTo>
                    <a:pt x="776421" y="15804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27718" y="1939548"/>
              <a:ext cx="452755" cy="20320"/>
            </a:xfrm>
            <a:custGeom>
              <a:avLst/>
              <a:gdLst/>
              <a:ahLst/>
              <a:cxnLst/>
              <a:rect l="l" t="t" r="r" b="b"/>
              <a:pathLst>
                <a:path w="452755" h="20319">
                  <a:moveTo>
                    <a:pt x="0" y="19929"/>
                  </a:moveTo>
                  <a:lnTo>
                    <a:pt x="50181" y="15352"/>
                  </a:lnTo>
                  <a:lnTo>
                    <a:pt x="100385" y="11371"/>
                  </a:lnTo>
                  <a:lnTo>
                    <a:pt x="150608" y="7985"/>
                  </a:lnTo>
                  <a:lnTo>
                    <a:pt x="200846" y="5196"/>
                  </a:lnTo>
                  <a:lnTo>
                    <a:pt x="251096" y="3003"/>
                  </a:lnTo>
                  <a:lnTo>
                    <a:pt x="301353" y="1405"/>
                  </a:lnTo>
                  <a:lnTo>
                    <a:pt x="351613" y="404"/>
                  </a:lnTo>
                  <a:lnTo>
                    <a:pt x="401873" y="0"/>
                  </a:lnTo>
                  <a:lnTo>
                    <a:pt x="452129" y="191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269881" y="396849"/>
              <a:ext cx="29209" cy="1910714"/>
            </a:xfrm>
            <a:custGeom>
              <a:avLst/>
              <a:gdLst/>
              <a:ahLst/>
              <a:cxnLst/>
              <a:rect l="l" t="t" r="r" b="b"/>
              <a:pathLst>
                <a:path w="29210" h="1910714">
                  <a:moveTo>
                    <a:pt x="0" y="0"/>
                  </a:moveTo>
                  <a:lnTo>
                    <a:pt x="1113" y="49734"/>
                  </a:lnTo>
                  <a:lnTo>
                    <a:pt x="2288" y="99557"/>
                  </a:lnTo>
                  <a:lnTo>
                    <a:pt x="3516" y="149463"/>
                  </a:lnTo>
                  <a:lnTo>
                    <a:pt x="4790" y="199449"/>
                  </a:lnTo>
                  <a:lnTo>
                    <a:pt x="6102" y="249509"/>
                  </a:lnTo>
                  <a:lnTo>
                    <a:pt x="7443" y="299637"/>
                  </a:lnTo>
                  <a:lnTo>
                    <a:pt x="8806" y="349830"/>
                  </a:lnTo>
                  <a:lnTo>
                    <a:pt x="10183" y="400081"/>
                  </a:lnTo>
                  <a:lnTo>
                    <a:pt x="11567" y="450386"/>
                  </a:lnTo>
                  <a:lnTo>
                    <a:pt x="12949" y="500741"/>
                  </a:lnTo>
                  <a:lnTo>
                    <a:pt x="14322" y="551140"/>
                  </a:lnTo>
                  <a:lnTo>
                    <a:pt x="15678" y="601577"/>
                  </a:lnTo>
                  <a:lnTo>
                    <a:pt x="17009" y="652049"/>
                  </a:lnTo>
                  <a:lnTo>
                    <a:pt x="18307" y="702550"/>
                  </a:lnTo>
                  <a:lnTo>
                    <a:pt x="19564" y="753075"/>
                  </a:lnTo>
                  <a:lnTo>
                    <a:pt x="20774" y="803619"/>
                  </a:lnTo>
                  <a:lnTo>
                    <a:pt x="21926" y="854178"/>
                  </a:lnTo>
                  <a:lnTo>
                    <a:pt x="23015" y="904746"/>
                  </a:lnTo>
                  <a:lnTo>
                    <a:pt x="24032" y="955318"/>
                  </a:lnTo>
                  <a:lnTo>
                    <a:pt x="24969" y="1005889"/>
                  </a:lnTo>
                  <a:lnTo>
                    <a:pt x="25818" y="1056455"/>
                  </a:lnTo>
                  <a:lnTo>
                    <a:pt x="26572" y="1107010"/>
                  </a:lnTo>
                  <a:lnTo>
                    <a:pt x="27223" y="1157549"/>
                  </a:lnTo>
                  <a:lnTo>
                    <a:pt x="27763" y="1208068"/>
                  </a:lnTo>
                  <a:lnTo>
                    <a:pt x="28184" y="1258561"/>
                  </a:lnTo>
                  <a:lnTo>
                    <a:pt x="28478" y="1309024"/>
                  </a:lnTo>
                  <a:lnTo>
                    <a:pt x="28638" y="1359451"/>
                  </a:lnTo>
                  <a:lnTo>
                    <a:pt x="28655" y="1409838"/>
                  </a:lnTo>
                  <a:lnTo>
                    <a:pt x="28523" y="1460180"/>
                  </a:lnTo>
                  <a:lnTo>
                    <a:pt x="28232" y="1510470"/>
                  </a:lnTo>
                  <a:lnTo>
                    <a:pt x="27775" y="1560706"/>
                  </a:lnTo>
                  <a:lnTo>
                    <a:pt x="27145" y="1610881"/>
                  </a:lnTo>
                  <a:lnTo>
                    <a:pt x="26333" y="1660991"/>
                  </a:lnTo>
                  <a:lnTo>
                    <a:pt x="25332" y="1711030"/>
                  </a:lnTo>
                  <a:lnTo>
                    <a:pt x="24134" y="1760994"/>
                  </a:lnTo>
                  <a:lnTo>
                    <a:pt x="22731" y="1810878"/>
                  </a:lnTo>
                  <a:lnTo>
                    <a:pt x="21115" y="1860677"/>
                  </a:lnTo>
                  <a:lnTo>
                    <a:pt x="19278" y="1910385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0208" y="410067"/>
              <a:ext cx="15240" cy="1951355"/>
            </a:xfrm>
            <a:custGeom>
              <a:avLst/>
              <a:gdLst/>
              <a:ahLst/>
              <a:cxnLst/>
              <a:rect l="l" t="t" r="r" b="b"/>
              <a:pathLst>
                <a:path w="15240" h="1951355">
                  <a:moveTo>
                    <a:pt x="1077" y="0"/>
                  </a:moveTo>
                  <a:lnTo>
                    <a:pt x="2149" y="49816"/>
                  </a:lnTo>
                  <a:lnTo>
                    <a:pt x="3202" y="99882"/>
                  </a:lnTo>
                  <a:lnTo>
                    <a:pt x="4232" y="150182"/>
                  </a:lnTo>
                  <a:lnTo>
                    <a:pt x="5237" y="200703"/>
                  </a:lnTo>
                  <a:lnTo>
                    <a:pt x="6213" y="251431"/>
                  </a:lnTo>
                  <a:lnTo>
                    <a:pt x="7157" y="302353"/>
                  </a:lnTo>
                  <a:lnTo>
                    <a:pt x="8064" y="353453"/>
                  </a:lnTo>
                  <a:lnTo>
                    <a:pt x="8932" y="404719"/>
                  </a:lnTo>
                  <a:lnTo>
                    <a:pt x="9758" y="456137"/>
                  </a:lnTo>
                  <a:lnTo>
                    <a:pt x="10538" y="507692"/>
                  </a:lnTo>
                  <a:lnTo>
                    <a:pt x="11268" y="559372"/>
                  </a:lnTo>
                  <a:lnTo>
                    <a:pt x="11946" y="611161"/>
                  </a:lnTo>
                  <a:lnTo>
                    <a:pt x="12567" y="663047"/>
                  </a:lnTo>
                  <a:lnTo>
                    <a:pt x="13130" y="715015"/>
                  </a:lnTo>
                  <a:lnTo>
                    <a:pt x="13629" y="767052"/>
                  </a:lnTo>
                  <a:lnTo>
                    <a:pt x="14062" y="819144"/>
                  </a:lnTo>
                  <a:lnTo>
                    <a:pt x="14425" y="871276"/>
                  </a:lnTo>
                  <a:lnTo>
                    <a:pt x="14716" y="923435"/>
                  </a:lnTo>
                  <a:lnTo>
                    <a:pt x="14930" y="975608"/>
                  </a:lnTo>
                  <a:lnTo>
                    <a:pt x="15064" y="1027779"/>
                  </a:lnTo>
                  <a:lnTo>
                    <a:pt x="15115" y="1079937"/>
                  </a:lnTo>
                  <a:lnTo>
                    <a:pt x="15080" y="1132065"/>
                  </a:lnTo>
                  <a:lnTo>
                    <a:pt x="14955" y="1184152"/>
                  </a:lnTo>
                  <a:lnTo>
                    <a:pt x="14737" y="1236183"/>
                  </a:lnTo>
                  <a:lnTo>
                    <a:pt x="14422" y="1288143"/>
                  </a:lnTo>
                  <a:lnTo>
                    <a:pt x="14007" y="1340020"/>
                  </a:lnTo>
                  <a:lnTo>
                    <a:pt x="13488" y="1391799"/>
                  </a:lnTo>
                  <a:lnTo>
                    <a:pt x="12863" y="1443467"/>
                  </a:lnTo>
                  <a:lnTo>
                    <a:pt x="12128" y="1495009"/>
                  </a:lnTo>
                  <a:lnTo>
                    <a:pt x="11279" y="1546413"/>
                  </a:lnTo>
                  <a:lnTo>
                    <a:pt x="10314" y="1597663"/>
                  </a:lnTo>
                  <a:lnTo>
                    <a:pt x="9228" y="1648746"/>
                  </a:lnTo>
                  <a:lnTo>
                    <a:pt x="8019" y="1699649"/>
                  </a:lnTo>
                  <a:lnTo>
                    <a:pt x="6682" y="1750357"/>
                  </a:lnTo>
                  <a:lnTo>
                    <a:pt x="5216" y="1800857"/>
                  </a:lnTo>
                  <a:lnTo>
                    <a:pt x="3615" y="1851135"/>
                  </a:lnTo>
                  <a:lnTo>
                    <a:pt x="1878" y="1901176"/>
                  </a:lnTo>
                  <a:lnTo>
                    <a:pt x="0" y="1950968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95505" y="359983"/>
              <a:ext cx="15240" cy="2001520"/>
            </a:xfrm>
            <a:custGeom>
              <a:avLst/>
              <a:gdLst/>
              <a:ahLst/>
              <a:cxnLst/>
              <a:rect l="l" t="t" r="r" b="b"/>
              <a:pathLst>
                <a:path w="15240" h="2001520">
                  <a:moveTo>
                    <a:pt x="0" y="0"/>
                  </a:moveTo>
                  <a:lnTo>
                    <a:pt x="1046" y="48633"/>
                  </a:lnTo>
                  <a:lnTo>
                    <a:pt x="2079" y="97690"/>
                  </a:lnTo>
                  <a:lnTo>
                    <a:pt x="3095" y="147148"/>
                  </a:lnTo>
                  <a:lnTo>
                    <a:pt x="4090" y="196984"/>
                  </a:lnTo>
                  <a:lnTo>
                    <a:pt x="5061" y="247175"/>
                  </a:lnTo>
                  <a:lnTo>
                    <a:pt x="6005" y="297698"/>
                  </a:lnTo>
                  <a:lnTo>
                    <a:pt x="6918" y="348530"/>
                  </a:lnTo>
                  <a:lnTo>
                    <a:pt x="7798" y="399649"/>
                  </a:lnTo>
                  <a:lnTo>
                    <a:pt x="8640" y="451030"/>
                  </a:lnTo>
                  <a:lnTo>
                    <a:pt x="9441" y="502652"/>
                  </a:lnTo>
                  <a:lnTo>
                    <a:pt x="10199" y="554490"/>
                  </a:lnTo>
                  <a:lnTo>
                    <a:pt x="10909" y="606524"/>
                  </a:lnTo>
                  <a:lnTo>
                    <a:pt x="11569" y="658728"/>
                  </a:lnTo>
                  <a:lnTo>
                    <a:pt x="12174" y="711081"/>
                  </a:lnTo>
                  <a:lnTo>
                    <a:pt x="12723" y="763560"/>
                  </a:lnTo>
                  <a:lnTo>
                    <a:pt x="13210" y="816141"/>
                  </a:lnTo>
                  <a:lnTo>
                    <a:pt x="13634" y="868802"/>
                  </a:lnTo>
                  <a:lnTo>
                    <a:pt x="13990" y="921520"/>
                  </a:lnTo>
                  <a:lnTo>
                    <a:pt x="14276" y="974271"/>
                  </a:lnTo>
                  <a:lnTo>
                    <a:pt x="14487" y="1027033"/>
                  </a:lnTo>
                  <a:lnTo>
                    <a:pt x="14622" y="1079783"/>
                  </a:lnTo>
                  <a:lnTo>
                    <a:pt x="14675" y="1132498"/>
                  </a:lnTo>
                  <a:lnTo>
                    <a:pt x="14645" y="1185154"/>
                  </a:lnTo>
                  <a:lnTo>
                    <a:pt x="14527" y="1237730"/>
                  </a:lnTo>
                  <a:lnTo>
                    <a:pt x="14318" y="1290202"/>
                  </a:lnTo>
                  <a:lnTo>
                    <a:pt x="14015" y="1342547"/>
                  </a:lnTo>
                  <a:lnTo>
                    <a:pt x="13615" y="1394743"/>
                  </a:lnTo>
                  <a:lnTo>
                    <a:pt x="13114" y="1446765"/>
                  </a:lnTo>
                  <a:lnTo>
                    <a:pt x="12509" y="1498592"/>
                  </a:lnTo>
                  <a:lnTo>
                    <a:pt x="11797" y="1550200"/>
                  </a:lnTo>
                  <a:lnTo>
                    <a:pt x="10974" y="1601567"/>
                  </a:lnTo>
                  <a:lnTo>
                    <a:pt x="10036" y="1652669"/>
                  </a:lnTo>
                  <a:lnTo>
                    <a:pt x="8982" y="1703484"/>
                  </a:lnTo>
                  <a:lnTo>
                    <a:pt x="7806" y="1753988"/>
                  </a:lnTo>
                  <a:lnTo>
                    <a:pt x="6506" y="1804159"/>
                  </a:lnTo>
                  <a:lnTo>
                    <a:pt x="5079" y="1853974"/>
                  </a:lnTo>
                  <a:lnTo>
                    <a:pt x="3521" y="1903410"/>
                  </a:lnTo>
                  <a:lnTo>
                    <a:pt x="1829" y="1952443"/>
                  </a:lnTo>
                  <a:lnTo>
                    <a:pt x="0" y="2001051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2938" y="1627587"/>
              <a:ext cx="208893" cy="20889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1102" y="797139"/>
              <a:ext cx="246316" cy="20435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653438" y="1184302"/>
              <a:ext cx="1010285" cy="1533525"/>
            </a:xfrm>
            <a:custGeom>
              <a:avLst/>
              <a:gdLst/>
              <a:ahLst/>
              <a:cxnLst/>
              <a:rect l="l" t="t" r="r" b="b"/>
              <a:pathLst>
                <a:path w="1010285" h="1533525">
                  <a:moveTo>
                    <a:pt x="543906" y="1533070"/>
                  </a:moveTo>
                  <a:lnTo>
                    <a:pt x="491928" y="1533013"/>
                  </a:lnTo>
                  <a:lnTo>
                    <a:pt x="440015" y="1532044"/>
                  </a:lnTo>
                  <a:lnTo>
                    <a:pt x="388225" y="1530206"/>
                  </a:lnTo>
                  <a:lnTo>
                    <a:pt x="336616" y="1527546"/>
                  </a:lnTo>
                  <a:lnTo>
                    <a:pt x="285247" y="1524106"/>
                  </a:lnTo>
                  <a:lnTo>
                    <a:pt x="280457" y="1474071"/>
                  </a:lnTo>
                  <a:lnTo>
                    <a:pt x="268378" y="1425074"/>
                  </a:lnTo>
                  <a:lnTo>
                    <a:pt x="250921" y="1376833"/>
                  </a:lnTo>
                  <a:lnTo>
                    <a:pt x="229995" y="1329068"/>
                  </a:lnTo>
                  <a:lnTo>
                    <a:pt x="207513" y="1281496"/>
                  </a:lnTo>
                  <a:lnTo>
                    <a:pt x="185385" y="1233838"/>
                  </a:lnTo>
                  <a:lnTo>
                    <a:pt x="165521" y="1185810"/>
                  </a:lnTo>
                  <a:lnTo>
                    <a:pt x="146806" y="1135620"/>
                  </a:lnTo>
                  <a:lnTo>
                    <a:pt x="130201" y="1090398"/>
                  </a:lnTo>
                  <a:lnTo>
                    <a:pt x="115070" y="1048106"/>
                  </a:lnTo>
                  <a:lnTo>
                    <a:pt x="100777" y="1006709"/>
                  </a:lnTo>
                  <a:lnTo>
                    <a:pt x="86685" y="964169"/>
                  </a:lnTo>
                  <a:lnTo>
                    <a:pt x="72157" y="918450"/>
                  </a:lnTo>
                  <a:lnTo>
                    <a:pt x="56557" y="867514"/>
                  </a:lnTo>
                  <a:lnTo>
                    <a:pt x="46815" y="827892"/>
                  </a:lnTo>
                  <a:lnTo>
                    <a:pt x="37491" y="777612"/>
                  </a:lnTo>
                  <a:lnTo>
                    <a:pt x="28696" y="720893"/>
                  </a:lnTo>
                  <a:lnTo>
                    <a:pt x="20542" y="661955"/>
                  </a:lnTo>
                  <a:lnTo>
                    <a:pt x="6598" y="554291"/>
                  </a:lnTo>
                  <a:lnTo>
                    <a:pt x="1030" y="514004"/>
                  </a:lnTo>
                  <a:lnTo>
                    <a:pt x="6025" y="458560"/>
                  </a:lnTo>
                  <a:lnTo>
                    <a:pt x="45548" y="421256"/>
                  </a:lnTo>
                  <a:lnTo>
                    <a:pt x="70758" y="419931"/>
                  </a:lnTo>
                  <a:lnTo>
                    <a:pt x="93301" y="429052"/>
                  </a:lnTo>
                  <a:lnTo>
                    <a:pt x="112839" y="445415"/>
                  </a:lnTo>
                  <a:lnTo>
                    <a:pt x="129032" y="465817"/>
                  </a:lnTo>
                  <a:lnTo>
                    <a:pt x="156742" y="515493"/>
                  </a:lnTo>
                  <a:lnTo>
                    <a:pt x="180984" y="569123"/>
                  </a:lnTo>
                  <a:lnTo>
                    <a:pt x="203535" y="617174"/>
                  </a:lnTo>
                  <a:lnTo>
                    <a:pt x="226171" y="650116"/>
                  </a:lnTo>
                  <a:lnTo>
                    <a:pt x="250668" y="658419"/>
                  </a:lnTo>
                  <a:lnTo>
                    <a:pt x="251575" y="610788"/>
                  </a:lnTo>
                  <a:lnTo>
                    <a:pt x="252402" y="491832"/>
                  </a:lnTo>
                  <a:lnTo>
                    <a:pt x="250308" y="337462"/>
                  </a:lnTo>
                  <a:lnTo>
                    <a:pt x="242449" y="183586"/>
                  </a:lnTo>
                  <a:lnTo>
                    <a:pt x="240601" y="149348"/>
                  </a:lnTo>
                  <a:lnTo>
                    <a:pt x="240878" y="110233"/>
                  </a:lnTo>
                  <a:lnTo>
                    <a:pt x="253325" y="42248"/>
                  </a:lnTo>
                  <a:lnTo>
                    <a:pt x="288550" y="5060"/>
                  </a:lnTo>
                  <a:lnTo>
                    <a:pt x="306184" y="0"/>
                  </a:lnTo>
                  <a:lnTo>
                    <a:pt x="324317" y="573"/>
                  </a:lnTo>
                  <a:lnTo>
                    <a:pt x="369119" y="26603"/>
                  </a:lnTo>
                  <a:lnTo>
                    <a:pt x="391447" y="69131"/>
                  </a:lnTo>
                  <a:lnTo>
                    <a:pt x="406494" y="134185"/>
                  </a:lnTo>
                  <a:lnTo>
                    <a:pt x="418678" y="181953"/>
                  </a:lnTo>
                  <a:lnTo>
                    <a:pt x="430595" y="229234"/>
                  </a:lnTo>
                  <a:lnTo>
                    <a:pt x="441015" y="277487"/>
                  </a:lnTo>
                  <a:lnTo>
                    <a:pt x="448711" y="328170"/>
                  </a:lnTo>
                  <a:lnTo>
                    <a:pt x="467908" y="311376"/>
                  </a:lnTo>
                  <a:lnTo>
                    <a:pt x="488263" y="300470"/>
                  </a:lnTo>
                  <a:lnTo>
                    <a:pt x="511352" y="295060"/>
                  </a:lnTo>
                  <a:lnTo>
                    <a:pt x="538752" y="294758"/>
                  </a:lnTo>
                  <a:lnTo>
                    <a:pt x="573478" y="302627"/>
                  </a:lnTo>
                  <a:lnTo>
                    <a:pt x="604716" y="319203"/>
                  </a:lnTo>
                  <a:lnTo>
                    <a:pt x="628843" y="341391"/>
                  </a:lnTo>
                  <a:lnTo>
                    <a:pt x="642236" y="366095"/>
                  </a:lnTo>
                  <a:lnTo>
                    <a:pt x="694430" y="359454"/>
                  </a:lnTo>
                  <a:lnTo>
                    <a:pt x="746545" y="370026"/>
                  </a:lnTo>
                  <a:lnTo>
                    <a:pt x="791384" y="395003"/>
                  </a:lnTo>
                  <a:lnTo>
                    <a:pt x="821751" y="431579"/>
                  </a:lnTo>
                  <a:lnTo>
                    <a:pt x="855848" y="430491"/>
                  </a:lnTo>
                  <a:lnTo>
                    <a:pt x="913215" y="456181"/>
                  </a:lnTo>
                  <a:lnTo>
                    <a:pt x="959135" y="503811"/>
                  </a:lnTo>
                  <a:lnTo>
                    <a:pt x="986948" y="561779"/>
                  </a:lnTo>
                  <a:lnTo>
                    <a:pt x="1003726" y="635584"/>
                  </a:lnTo>
                  <a:lnTo>
                    <a:pt x="1008360" y="684345"/>
                  </a:lnTo>
                  <a:lnTo>
                    <a:pt x="1010120" y="737289"/>
                  </a:lnTo>
                  <a:lnTo>
                    <a:pt x="1009505" y="793045"/>
                  </a:lnTo>
                  <a:lnTo>
                    <a:pt x="1007013" y="850243"/>
                  </a:lnTo>
                  <a:lnTo>
                    <a:pt x="1003143" y="907513"/>
                  </a:lnTo>
                  <a:lnTo>
                    <a:pt x="998394" y="963485"/>
                  </a:lnTo>
                  <a:lnTo>
                    <a:pt x="993264" y="1016788"/>
                  </a:lnTo>
                  <a:lnTo>
                    <a:pt x="983861" y="1109909"/>
                  </a:lnTo>
                  <a:lnTo>
                    <a:pt x="978324" y="1163995"/>
                  </a:lnTo>
                  <a:lnTo>
                    <a:pt x="967359" y="1262759"/>
                  </a:lnTo>
                  <a:lnTo>
                    <a:pt x="962552" y="1309173"/>
                  </a:lnTo>
                  <a:lnTo>
                    <a:pt x="958609" y="1354765"/>
                  </a:lnTo>
                  <a:lnTo>
                    <a:pt x="955838" y="1400402"/>
                  </a:lnTo>
                  <a:lnTo>
                    <a:pt x="954551" y="1446953"/>
                  </a:lnTo>
                  <a:lnTo>
                    <a:pt x="955056" y="1495284"/>
                  </a:lnTo>
                  <a:lnTo>
                    <a:pt x="904662" y="1504143"/>
                  </a:lnTo>
                  <a:lnTo>
                    <a:pt x="853865" y="1511731"/>
                  </a:lnTo>
                  <a:lnTo>
                    <a:pt x="802724" y="1518093"/>
                  </a:lnTo>
                  <a:lnTo>
                    <a:pt x="751298" y="1523272"/>
                  </a:lnTo>
                  <a:lnTo>
                    <a:pt x="699645" y="1527315"/>
                  </a:lnTo>
                  <a:lnTo>
                    <a:pt x="647823" y="1530266"/>
                  </a:lnTo>
                  <a:lnTo>
                    <a:pt x="595891" y="1532169"/>
                  </a:lnTo>
                  <a:lnTo>
                    <a:pt x="543906" y="1533070"/>
                  </a:lnTo>
                  <a:close/>
                </a:path>
              </a:pathLst>
            </a:custGeom>
            <a:solidFill>
              <a:srgbClr val="FFC7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102152" y="1512472"/>
              <a:ext cx="17780" cy="278765"/>
            </a:xfrm>
            <a:custGeom>
              <a:avLst/>
              <a:gdLst/>
              <a:ahLst/>
              <a:cxnLst/>
              <a:rect l="l" t="t" r="r" b="b"/>
              <a:pathLst>
                <a:path w="17780" h="278764">
                  <a:moveTo>
                    <a:pt x="0" y="0"/>
                  </a:moveTo>
                  <a:lnTo>
                    <a:pt x="8663" y="45298"/>
                  </a:lnTo>
                  <a:lnTo>
                    <a:pt x="13741" y="91479"/>
                  </a:lnTo>
                  <a:lnTo>
                    <a:pt x="16206" y="138206"/>
                  </a:lnTo>
                  <a:lnTo>
                    <a:pt x="17032" y="185146"/>
                  </a:lnTo>
                  <a:lnTo>
                    <a:pt x="17193" y="231962"/>
                  </a:lnTo>
                  <a:lnTo>
                    <a:pt x="17662" y="278320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295244" y="1550699"/>
              <a:ext cx="24130" cy="254635"/>
            </a:xfrm>
            <a:custGeom>
              <a:avLst/>
              <a:gdLst/>
              <a:ahLst/>
              <a:cxnLst/>
              <a:rect l="l" t="t" r="r" b="b"/>
              <a:pathLst>
                <a:path w="24129" h="254635">
                  <a:moveTo>
                    <a:pt x="0" y="0"/>
                  </a:moveTo>
                  <a:lnTo>
                    <a:pt x="11166" y="50097"/>
                  </a:lnTo>
                  <a:lnTo>
                    <a:pt x="18861" y="100844"/>
                  </a:lnTo>
                  <a:lnTo>
                    <a:pt x="23063" y="151999"/>
                  </a:lnTo>
                  <a:lnTo>
                    <a:pt x="23752" y="203322"/>
                  </a:lnTo>
                  <a:lnTo>
                    <a:pt x="20908" y="254571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475343" y="1614908"/>
              <a:ext cx="25400" cy="271780"/>
            </a:xfrm>
            <a:custGeom>
              <a:avLst/>
              <a:gdLst/>
              <a:ahLst/>
              <a:cxnLst/>
              <a:rect l="l" t="t" r="r" b="b"/>
              <a:pathLst>
                <a:path w="25400" h="271780">
                  <a:moveTo>
                    <a:pt x="0" y="0"/>
                  </a:moveTo>
                  <a:lnTo>
                    <a:pt x="12359" y="53290"/>
                  </a:lnTo>
                  <a:lnTo>
                    <a:pt x="20701" y="107355"/>
                  </a:lnTo>
                  <a:lnTo>
                    <a:pt x="25003" y="161893"/>
                  </a:lnTo>
                  <a:lnTo>
                    <a:pt x="25240" y="216598"/>
                  </a:lnTo>
                  <a:lnTo>
                    <a:pt x="21389" y="271167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30449" y="1145964"/>
              <a:ext cx="689610" cy="1545590"/>
            </a:xfrm>
            <a:custGeom>
              <a:avLst/>
              <a:gdLst/>
              <a:ahLst/>
              <a:cxnLst/>
              <a:rect l="l" t="t" r="r" b="b"/>
              <a:pathLst>
                <a:path w="689610" h="1545589">
                  <a:moveTo>
                    <a:pt x="458449" y="1545030"/>
                  </a:moveTo>
                  <a:lnTo>
                    <a:pt x="401666" y="1538067"/>
                  </a:lnTo>
                  <a:lnTo>
                    <a:pt x="348227" y="1530124"/>
                  </a:lnTo>
                  <a:lnTo>
                    <a:pt x="297427" y="1520732"/>
                  </a:lnTo>
                  <a:lnTo>
                    <a:pt x="248564" y="1509424"/>
                  </a:lnTo>
                  <a:lnTo>
                    <a:pt x="200935" y="1495730"/>
                  </a:lnTo>
                  <a:lnTo>
                    <a:pt x="153835" y="1479182"/>
                  </a:lnTo>
                  <a:lnTo>
                    <a:pt x="106561" y="1459311"/>
                  </a:lnTo>
                  <a:lnTo>
                    <a:pt x="58410" y="1435651"/>
                  </a:lnTo>
                  <a:lnTo>
                    <a:pt x="8679" y="1407731"/>
                  </a:lnTo>
                  <a:lnTo>
                    <a:pt x="20463" y="1341382"/>
                  </a:lnTo>
                  <a:lnTo>
                    <a:pt x="28017" y="1282783"/>
                  </a:lnTo>
                  <a:lnTo>
                    <a:pt x="31928" y="1230905"/>
                  </a:lnTo>
                  <a:lnTo>
                    <a:pt x="32785" y="1184725"/>
                  </a:lnTo>
                  <a:lnTo>
                    <a:pt x="31174" y="1143216"/>
                  </a:lnTo>
                  <a:lnTo>
                    <a:pt x="27683" y="1105352"/>
                  </a:lnTo>
                  <a:lnTo>
                    <a:pt x="22901" y="1070107"/>
                  </a:lnTo>
                  <a:lnTo>
                    <a:pt x="17415" y="1036456"/>
                  </a:lnTo>
                  <a:lnTo>
                    <a:pt x="11813" y="1003372"/>
                  </a:lnTo>
                  <a:lnTo>
                    <a:pt x="6682" y="969831"/>
                  </a:lnTo>
                  <a:lnTo>
                    <a:pt x="2612" y="934805"/>
                  </a:lnTo>
                  <a:lnTo>
                    <a:pt x="188" y="897269"/>
                  </a:lnTo>
                  <a:lnTo>
                    <a:pt x="0" y="856198"/>
                  </a:lnTo>
                  <a:lnTo>
                    <a:pt x="2634" y="810564"/>
                  </a:lnTo>
                  <a:lnTo>
                    <a:pt x="8679" y="759344"/>
                  </a:lnTo>
                  <a:lnTo>
                    <a:pt x="18839" y="696802"/>
                  </a:lnTo>
                  <a:lnTo>
                    <a:pt x="30774" y="635005"/>
                  </a:lnTo>
                  <a:lnTo>
                    <a:pt x="44185" y="574452"/>
                  </a:lnTo>
                  <a:lnTo>
                    <a:pt x="58771" y="515645"/>
                  </a:lnTo>
                  <a:lnTo>
                    <a:pt x="74233" y="459086"/>
                  </a:lnTo>
                  <a:lnTo>
                    <a:pt x="90271" y="405274"/>
                  </a:lnTo>
                  <a:lnTo>
                    <a:pt x="106585" y="354711"/>
                  </a:lnTo>
                  <a:lnTo>
                    <a:pt x="122877" y="307898"/>
                  </a:lnTo>
                  <a:lnTo>
                    <a:pt x="138845" y="265337"/>
                  </a:lnTo>
                  <a:lnTo>
                    <a:pt x="154191" y="227528"/>
                  </a:lnTo>
                  <a:lnTo>
                    <a:pt x="181817" y="168171"/>
                  </a:lnTo>
                  <a:lnTo>
                    <a:pt x="211106" y="125185"/>
                  </a:lnTo>
                  <a:lnTo>
                    <a:pt x="242270" y="92406"/>
                  </a:lnTo>
                  <a:lnTo>
                    <a:pt x="282730" y="56085"/>
                  </a:lnTo>
                  <a:lnTo>
                    <a:pt x="328225" y="23017"/>
                  </a:lnTo>
                  <a:lnTo>
                    <a:pt x="374494" y="0"/>
                  </a:lnTo>
                  <a:lnTo>
                    <a:pt x="374494" y="575402"/>
                  </a:lnTo>
                  <a:lnTo>
                    <a:pt x="394735" y="528886"/>
                  </a:lnTo>
                  <a:lnTo>
                    <a:pt x="420866" y="481105"/>
                  </a:lnTo>
                  <a:lnTo>
                    <a:pt x="451489" y="433722"/>
                  </a:lnTo>
                  <a:lnTo>
                    <a:pt x="485203" y="388400"/>
                  </a:lnTo>
                  <a:lnTo>
                    <a:pt x="520608" y="346802"/>
                  </a:lnTo>
                  <a:lnTo>
                    <a:pt x="556303" y="310590"/>
                  </a:lnTo>
                  <a:lnTo>
                    <a:pt x="593314" y="282062"/>
                  </a:lnTo>
                  <a:lnTo>
                    <a:pt x="623311" y="272400"/>
                  </a:lnTo>
                  <a:lnTo>
                    <a:pt x="648816" y="279862"/>
                  </a:lnTo>
                  <a:lnTo>
                    <a:pt x="672348" y="302708"/>
                  </a:lnTo>
                  <a:lnTo>
                    <a:pt x="686402" y="332034"/>
                  </a:lnTo>
                  <a:lnTo>
                    <a:pt x="689177" y="365010"/>
                  </a:lnTo>
                  <a:lnTo>
                    <a:pt x="684270" y="399419"/>
                  </a:lnTo>
                  <a:lnTo>
                    <a:pt x="675278" y="433048"/>
                  </a:lnTo>
                  <a:lnTo>
                    <a:pt x="662915" y="472186"/>
                  </a:lnTo>
                  <a:lnTo>
                    <a:pt x="648331" y="516655"/>
                  </a:lnTo>
                  <a:lnTo>
                    <a:pt x="632608" y="564977"/>
                  </a:lnTo>
                  <a:lnTo>
                    <a:pt x="616831" y="615677"/>
                  </a:lnTo>
                  <a:lnTo>
                    <a:pt x="602085" y="667278"/>
                  </a:lnTo>
                  <a:lnTo>
                    <a:pt x="589452" y="718305"/>
                  </a:lnTo>
                  <a:lnTo>
                    <a:pt x="580018" y="767281"/>
                  </a:lnTo>
                  <a:lnTo>
                    <a:pt x="574866" y="812730"/>
                  </a:lnTo>
                  <a:lnTo>
                    <a:pt x="575079" y="853176"/>
                  </a:lnTo>
                  <a:lnTo>
                    <a:pt x="580157" y="923595"/>
                  </a:lnTo>
                  <a:lnTo>
                    <a:pt x="582479" y="985065"/>
                  </a:lnTo>
                  <a:lnTo>
                    <a:pt x="582307" y="1038558"/>
                  </a:lnTo>
                  <a:lnTo>
                    <a:pt x="579902" y="1085047"/>
                  </a:lnTo>
                  <a:lnTo>
                    <a:pt x="575526" y="1125505"/>
                  </a:lnTo>
                  <a:lnTo>
                    <a:pt x="561910" y="1192214"/>
                  </a:lnTo>
                  <a:lnTo>
                    <a:pt x="543553" y="1246467"/>
                  </a:lnTo>
                  <a:lnTo>
                    <a:pt x="522551" y="1296041"/>
                  </a:lnTo>
                  <a:lnTo>
                    <a:pt x="511712" y="1321505"/>
                  </a:lnTo>
                  <a:lnTo>
                    <a:pt x="490668" y="1378650"/>
                  </a:lnTo>
                  <a:lnTo>
                    <a:pt x="472216" y="1450564"/>
                  </a:lnTo>
                  <a:lnTo>
                    <a:pt x="464616" y="1494492"/>
                  </a:lnTo>
                  <a:lnTo>
                    <a:pt x="458449" y="1545030"/>
                  </a:lnTo>
                  <a:close/>
                </a:path>
              </a:pathLst>
            </a:custGeom>
            <a:solidFill>
              <a:srgbClr val="FFC7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14414" y="1722375"/>
              <a:ext cx="85090" cy="208915"/>
            </a:xfrm>
            <a:custGeom>
              <a:avLst/>
              <a:gdLst/>
              <a:ahLst/>
              <a:cxnLst/>
              <a:rect l="l" t="t" r="r" b="b"/>
              <a:pathLst>
                <a:path w="85090" h="208914">
                  <a:moveTo>
                    <a:pt x="84812" y="0"/>
                  </a:moveTo>
                  <a:lnTo>
                    <a:pt x="58271" y="49805"/>
                  </a:lnTo>
                  <a:lnTo>
                    <a:pt x="35221" y="101320"/>
                  </a:lnTo>
                  <a:lnTo>
                    <a:pt x="15763" y="154297"/>
                  </a:lnTo>
                  <a:lnTo>
                    <a:pt x="0" y="208488"/>
                  </a:lnTo>
                </a:path>
              </a:pathLst>
            </a:custGeom>
            <a:ln w="21544">
              <a:solidFill>
                <a:srgbClr val="313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5778166" y="4224623"/>
            <a:ext cx="1651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750" dirty="0">
                <a:solidFill>
                  <a:srgbClr val="F6FAFF"/>
                </a:solidFill>
                <a:latin typeface="Tahoma"/>
                <a:cs typeface="Tahoma"/>
              </a:rPr>
              <a:t>1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742679" y="7475821"/>
            <a:ext cx="2362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85" dirty="0">
                <a:solidFill>
                  <a:srgbClr val="F6FAFF"/>
                </a:solidFill>
                <a:latin typeface="Tahoma"/>
                <a:cs typeface="Tahoma"/>
              </a:rPr>
              <a:t>3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283268" y="4229068"/>
            <a:ext cx="2355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90" dirty="0">
                <a:solidFill>
                  <a:srgbClr val="F6FAFF"/>
                </a:solidFill>
                <a:latin typeface="Tahoma"/>
                <a:cs typeface="Tahoma"/>
              </a:rPr>
              <a:t>2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2275826" y="7481119"/>
            <a:ext cx="2705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75" dirty="0">
                <a:solidFill>
                  <a:srgbClr val="F6FAFF"/>
                </a:solidFill>
                <a:latin typeface="Tahoma"/>
                <a:cs typeface="Tahoma"/>
              </a:rPr>
              <a:t>4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523730" marR="5080" indent="-5558155">
              <a:lnSpc>
                <a:spcPct val="116300"/>
              </a:lnSpc>
              <a:spcBef>
                <a:spcPts val="95"/>
              </a:spcBef>
            </a:pPr>
            <a:r>
              <a:rPr spc="195" dirty="0"/>
              <a:t>National</a:t>
            </a:r>
            <a:r>
              <a:rPr spc="-140" dirty="0"/>
              <a:t> </a:t>
            </a:r>
            <a:r>
              <a:rPr spc="65" dirty="0"/>
              <a:t>Guidelines</a:t>
            </a:r>
            <a:r>
              <a:rPr spc="-135" dirty="0"/>
              <a:t> </a:t>
            </a:r>
            <a:r>
              <a:rPr spc="190" dirty="0"/>
              <a:t>and</a:t>
            </a:r>
            <a:r>
              <a:rPr spc="-135" dirty="0"/>
              <a:t> </a:t>
            </a:r>
            <a:r>
              <a:rPr spc="60" dirty="0"/>
              <a:t>Policies</a:t>
            </a:r>
            <a:r>
              <a:rPr spc="-135" dirty="0"/>
              <a:t> </a:t>
            </a:r>
            <a:r>
              <a:rPr spc="610" dirty="0"/>
              <a:t>for</a:t>
            </a:r>
            <a:r>
              <a:rPr spc="-135" dirty="0"/>
              <a:t> </a:t>
            </a:r>
            <a:r>
              <a:rPr dirty="0"/>
              <a:t>IPC</a:t>
            </a:r>
            <a:r>
              <a:rPr spc="-135" dirty="0"/>
              <a:t> </a:t>
            </a:r>
            <a:r>
              <a:rPr spc="-25" dirty="0"/>
              <a:t>in </a:t>
            </a:r>
            <a:r>
              <a:rPr spc="45" dirty="0"/>
              <a:t>India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594631" y="4108105"/>
            <a:ext cx="4605655" cy="73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40535" marR="5080" indent="-1728470">
              <a:lnSpc>
                <a:spcPct val="115599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Ministry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Health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Family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Welfare (MoHFW)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151246" y="4089055"/>
            <a:ext cx="4375785" cy="73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4185" marR="5080" indent="-1722120">
              <a:lnSpc>
                <a:spcPct val="115599"/>
              </a:lnSpc>
              <a:spcBef>
                <a:spcPts val="100"/>
              </a:spcBef>
            </a:pP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National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Centre</a:t>
            </a:r>
            <a:r>
              <a:rPr sz="20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Disease</a:t>
            </a:r>
            <a:r>
              <a:rPr sz="20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Control (NCDC)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49781" y="7385961"/>
            <a:ext cx="476536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solidFill>
                  <a:schemeClr val="bg1"/>
                </a:solidFill>
              </a:rPr>
              <a:t>Guidelines For Implementation Of “Kayakalp” Initiative</a:t>
            </a:r>
            <a:endParaRPr lang="en-US" sz="2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3021639" y="7335025"/>
            <a:ext cx="4606925" cy="73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5235" marR="5080" indent="-1233170">
              <a:lnSpc>
                <a:spcPct val="115599"/>
              </a:lnSpc>
              <a:spcBef>
                <a:spcPts val="100"/>
              </a:spcBef>
            </a:pP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National</a:t>
            </a:r>
            <a:r>
              <a:rPr sz="20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Action</a:t>
            </a:r>
            <a:r>
              <a:rPr sz="20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Plan</a:t>
            </a:r>
            <a:r>
              <a:rPr sz="20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20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Antimicrobial 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Resistance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(AMR)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4433" y="183059"/>
            <a:ext cx="17619132" cy="769441"/>
          </a:xfrm>
        </p:spPr>
        <p:txBody>
          <a:bodyPr/>
          <a:lstStyle/>
          <a:p>
            <a:r>
              <a:rPr lang="en-US" dirty="0"/>
              <a:t>WHO’s Core Component Strategies to Prevent HAIs</a:t>
            </a:r>
            <a:endParaRPr lang="en-IN" dirty="0"/>
          </a:p>
        </p:txBody>
      </p:sp>
      <p:pic>
        <p:nvPicPr>
          <p:cNvPr id="3074" name="Picture 2" descr="WHO Core Components of Infection Prevention &amp; Control Program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048" r="74704"/>
          <a:stretch/>
        </p:blipFill>
        <p:spPr bwMode="auto">
          <a:xfrm>
            <a:off x="4876801" y="1943101"/>
            <a:ext cx="8686800" cy="754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162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77222" y="0"/>
            <a:ext cx="3788083" cy="2764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0322" y="158813"/>
            <a:ext cx="1576705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95" dirty="0"/>
              <a:t>Challenges</a:t>
            </a:r>
            <a:r>
              <a:rPr spc="-145" dirty="0"/>
              <a:t> </a:t>
            </a:r>
            <a:r>
              <a:rPr dirty="0"/>
              <a:t>in</a:t>
            </a:r>
            <a:r>
              <a:rPr spc="-140" dirty="0"/>
              <a:t> </a:t>
            </a:r>
            <a:r>
              <a:rPr spc="265" dirty="0"/>
              <a:t>Infection</a:t>
            </a:r>
            <a:r>
              <a:rPr spc="-145" dirty="0"/>
              <a:t> </a:t>
            </a:r>
            <a:r>
              <a:rPr spc="229" dirty="0"/>
              <a:t>Prevention</a:t>
            </a:r>
            <a:r>
              <a:rPr spc="-140" dirty="0"/>
              <a:t> </a:t>
            </a:r>
            <a:r>
              <a:rPr spc="300" dirty="0"/>
              <a:t>&amp;</a:t>
            </a:r>
            <a:r>
              <a:rPr spc="-140" dirty="0"/>
              <a:t> </a:t>
            </a:r>
            <a:r>
              <a:rPr spc="335" dirty="0"/>
              <a:t>Control</a:t>
            </a:r>
            <a:r>
              <a:rPr spc="-145" dirty="0"/>
              <a:t> </a:t>
            </a:r>
            <a:r>
              <a:rPr dirty="0"/>
              <a:t>in</a:t>
            </a:r>
            <a:r>
              <a:rPr spc="-140" dirty="0"/>
              <a:t> </a:t>
            </a:r>
            <a:r>
              <a:rPr spc="55" dirty="0"/>
              <a:t>India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36039" y="1734460"/>
            <a:ext cx="18152110" cy="8491220"/>
            <a:chOff x="136039" y="1734460"/>
            <a:chExt cx="18152110" cy="84912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83119" y="2504065"/>
              <a:ext cx="8104880" cy="77211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37532" y="1734460"/>
              <a:ext cx="2609849" cy="20478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6471" y="1773620"/>
              <a:ext cx="7568833" cy="11227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6471" y="3486498"/>
              <a:ext cx="7568833" cy="11227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6471" y="5204185"/>
              <a:ext cx="7568833" cy="11227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6471" y="6921871"/>
              <a:ext cx="7568833" cy="11227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039" y="1734460"/>
              <a:ext cx="1201096" cy="120109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6039" y="1734460"/>
              <a:ext cx="1200785" cy="1200785"/>
            </a:xfrm>
            <a:custGeom>
              <a:avLst/>
              <a:gdLst/>
              <a:ahLst/>
              <a:cxnLst/>
              <a:rect l="l" t="t" r="r" b="b"/>
              <a:pathLst>
                <a:path w="1200785" h="1200785">
                  <a:moveTo>
                    <a:pt x="367009" y="67820"/>
                  </a:moveTo>
                  <a:lnTo>
                    <a:pt x="419279" y="27841"/>
                  </a:lnTo>
                  <a:lnTo>
                    <a:pt x="462848" y="15860"/>
                  </a:lnTo>
                  <a:lnTo>
                    <a:pt x="467907" y="14876"/>
                  </a:lnTo>
                  <a:lnTo>
                    <a:pt x="472055" y="33277"/>
                  </a:lnTo>
                  <a:lnTo>
                    <a:pt x="445173" y="40016"/>
                  </a:lnTo>
                  <a:lnTo>
                    <a:pt x="418705" y="48019"/>
                  </a:lnTo>
                  <a:lnTo>
                    <a:pt x="392650" y="57287"/>
                  </a:lnTo>
                  <a:lnTo>
                    <a:pt x="367009" y="67820"/>
                  </a:lnTo>
                  <a:close/>
                </a:path>
                <a:path w="1200785" h="1200785">
                  <a:moveTo>
                    <a:pt x="255355" y="132514"/>
                  </a:moveTo>
                  <a:lnTo>
                    <a:pt x="297440" y="81992"/>
                  </a:lnTo>
                  <a:lnTo>
                    <a:pt x="336442" y="61040"/>
                  </a:lnTo>
                  <a:lnTo>
                    <a:pt x="342028" y="58554"/>
                  </a:lnTo>
                  <a:lnTo>
                    <a:pt x="350147" y="75547"/>
                  </a:lnTo>
                  <a:lnTo>
                    <a:pt x="325454" y="88075"/>
                  </a:lnTo>
                  <a:lnTo>
                    <a:pt x="301424" y="101745"/>
                  </a:lnTo>
                  <a:lnTo>
                    <a:pt x="278058" y="116558"/>
                  </a:lnTo>
                  <a:lnTo>
                    <a:pt x="255355" y="132514"/>
                  </a:lnTo>
                  <a:close/>
                </a:path>
                <a:path w="1200785" h="1200785">
                  <a:moveTo>
                    <a:pt x="160692" y="220143"/>
                  </a:moveTo>
                  <a:lnTo>
                    <a:pt x="146609" y="207953"/>
                  </a:lnTo>
                  <a:lnTo>
                    <a:pt x="160655" y="191701"/>
                  </a:lnTo>
                  <a:lnTo>
                    <a:pt x="191701" y="160655"/>
                  </a:lnTo>
                  <a:lnTo>
                    <a:pt x="224935" y="131933"/>
                  </a:lnTo>
                  <a:lnTo>
                    <a:pt x="228980" y="128923"/>
                  </a:lnTo>
                  <a:lnTo>
                    <a:pt x="240663" y="143732"/>
                  </a:lnTo>
                  <a:lnTo>
                    <a:pt x="219312" y="161408"/>
                  </a:lnTo>
                  <a:lnTo>
                    <a:pt x="198867" y="180035"/>
                  </a:lnTo>
                  <a:lnTo>
                    <a:pt x="179327" y="199614"/>
                  </a:lnTo>
                  <a:lnTo>
                    <a:pt x="160692" y="220143"/>
                  </a:lnTo>
                  <a:close/>
                </a:path>
                <a:path w="1200785" h="1200785">
                  <a:moveTo>
                    <a:pt x="87591" y="326362"/>
                  </a:moveTo>
                  <a:lnTo>
                    <a:pt x="71178" y="317570"/>
                  </a:lnTo>
                  <a:lnTo>
                    <a:pt x="81992" y="297440"/>
                  </a:lnTo>
                  <a:lnTo>
                    <a:pt x="105668" y="260226"/>
                  </a:lnTo>
                  <a:lnTo>
                    <a:pt x="131933" y="224935"/>
                  </a:lnTo>
                  <a:lnTo>
                    <a:pt x="134144" y="222377"/>
                  </a:lnTo>
                  <a:lnTo>
                    <a:pt x="148827" y="234296"/>
                  </a:lnTo>
                  <a:lnTo>
                    <a:pt x="131857" y="256240"/>
                  </a:lnTo>
                  <a:lnTo>
                    <a:pt x="115994" y="278899"/>
                  </a:lnTo>
                  <a:lnTo>
                    <a:pt x="101239" y="302273"/>
                  </a:lnTo>
                  <a:lnTo>
                    <a:pt x="87591" y="326362"/>
                  </a:lnTo>
                  <a:close/>
                </a:path>
                <a:path w="1200785" h="1200785">
                  <a:moveTo>
                    <a:pt x="39774" y="446061"/>
                  </a:moveTo>
                  <a:lnTo>
                    <a:pt x="21832" y="441131"/>
                  </a:lnTo>
                  <a:lnTo>
                    <a:pt x="27766" y="419550"/>
                  </a:lnTo>
                  <a:lnTo>
                    <a:pt x="27841" y="419279"/>
                  </a:lnTo>
                  <a:lnTo>
                    <a:pt x="42945" y="377100"/>
                  </a:lnTo>
                  <a:lnTo>
                    <a:pt x="61040" y="336442"/>
                  </a:lnTo>
                  <a:lnTo>
                    <a:pt x="62143" y="334389"/>
                  </a:lnTo>
                  <a:lnTo>
                    <a:pt x="79122" y="342798"/>
                  </a:lnTo>
                  <a:lnTo>
                    <a:pt x="67419" y="367918"/>
                  </a:lnTo>
                  <a:lnTo>
                    <a:pt x="56960" y="393502"/>
                  </a:lnTo>
                  <a:lnTo>
                    <a:pt x="47840" y="419279"/>
                  </a:lnTo>
                  <a:lnTo>
                    <a:pt x="47745" y="419550"/>
                  </a:lnTo>
                  <a:lnTo>
                    <a:pt x="39774" y="446061"/>
                  </a:lnTo>
                  <a:close/>
                </a:path>
                <a:path w="1200785" h="1200785">
                  <a:moveTo>
                    <a:pt x="19667" y="573437"/>
                  </a:moveTo>
                  <a:lnTo>
                    <a:pt x="1076" y="572586"/>
                  </a:lnTo>
                  <a:lnTo>
                    <a:pt x="1806" y="553615"/>
                  </a:lnTo>
                  <a:lnTo>
                    <a:pt x="7138" y="507671"/>
                  </a:lnTo>
                  <a:lnTo>
                    <a:pt x="15860" y="462848"/>
                  </a:lnTo>
                  <a:lnTo>
                    <a:pt x="16747" y="459623"/>
                  </a:lnTo>
                  <a:lnTo>
                    <a:pt x="35143" y="464046"/>
                  </a:lnTo>
                  <a:lnTo>
                    <a:pt x="29327" y="491050"/>
                  </a:lnTo>
                  <a:lnTo>
                    <a:pt x="24809" y="518283"/>
                  </a:lnTo>
                  <a:lnTo>
                    <a:pt x="21589" y="545745"/>
                  </a:lnTo>
                  <a:lnTo>
                    <a:pt x="19726" y="572586"/>
                  </a:lnTo>
                  <a:lnTo>
                    <a:pt x="19667" y="573437"/>
                  </a:lnTo>
                  <a:close/>
                </a:path>
                <a:path w="1200785" h="1200785">
                  <a:moveTo>
                    <a:pt x="9624" y="706201"/>
                  </a:moveTo>
                  <a:lnTo>
                    <a:pt x="7138" y="693425"/>
                  </a:lnTo>
                  <a:lnTo>
                    <a:pt x="1806" y="647480"/>
                  </a:lnTo>
                  <a:lnTo>
                    <a:pt x="0" y="600548"/>
                  </a:lnTo>
                  <a:lnTo>
                    <a:pt x="327" y="592037"/>
                  </a:lnTo>
                  <a:lnTo>
                    <a:pt x="332" y="591906"/>
                  </a:lnTo>
                  <a:lnTo>
                    <a:pt x="19109" y="592037"/>
                  </a:lnTo>
                  <a:lnTo>
                    <a:pt x="19050" y="600548"/>
                  </a:lnTo>
                  <a:lnTo>
                    <a:pt x="19611" y="626404"/>
                  </a:lnTo>
                  <a:lnTo>
                    <a:pt x="21297" y="652051"/>
                  </a:lnTo>
                  <a:lnTo>
                    <a:pt x="24108" y="677558"/>
                  </a:lnTo>
                  <a:lnTo>
                    <a:pt x="28042" y="702928"/>
                  </a:lnTo>
                  <a:lnTo>
                    <a:pt x="9624" y="706201"/>
                  </a:lnTo>
                  <a:close/>
                </a:path>
                <a:path w="1200785" h="1200785">
                  <a:moveTo>
                    <a:pt x="47281" y="833739"/>
                  </a:moveTo>
                  <a:lnTo>
                    <a:pt x="42945" y="823996"/>
                  </a:lnTo>
                  <a:lnTo>
                    <a:pt x="27841" y="781816"/>
                  </a:lnTo>
                  <a:lnTo>
                    <a:pt x="15860" y="738248"/>
                  </a:lnTo>
                  <a:lnTo>
                    <a:pt x="13227" y="724718"/>
                  </a:lnTo>
                  <a:lnTo>
                    <a:pt x="31523" y="720867"/>
                  </a:lnTo>
                  <a:lnTo>
                    <a:pt x="37881" y="747857"/>
                  </a:lnTo>
                  <a:lnTo>
                    <a:pt x="45510" y="774448"/>
                  </a:lnTo>
                  <a:lnTo>
                    <a:pt x="54409" y="800641"/>
                  </a:lnTo>
                  <a:lnTo>
                    <a:pt x="64579" y="826436"/>
                  </a:lnTo>
                  <a:lnTo>
                    <a:pt x="47281" y="833739"/>
                  </a:lnTo>
                  <a:close/>
                </a:path>
                <a:path w="1200785" h="1200785">
                  <a:moveTo>
                    <a:pt x="112441" y="949970"/>
                  </a:moveTo>
                  <a:lnTo>
                    <a:pt x="105668" y="940869"/>
                  </a:lnTo>
                  <a:lnTo>
                    <a:pt x="81992" y="903656"/>
                  </a:lnTo>
                  <a:lnTo>
                    <a:pt x="61040" y="864654"/>
                  </a:lnTo>
                  <a:lnTo>
                    <a:pt x="55073" y="851247"/>
                  </a:lnTo>
                  <a:lnTo>
                    <a:pt x="72072" y="843419"/>
                  </a:lnTo>
                  <a:lnTo>
                    <a:pt x="84252" y="868290"/>
                  </a:lnTo>
                  <a:lnTo>
                    <a:pt x="97585" y="892514"/>
                  </a:lnTo>
                  <a:lnTo>
                    <a:pt x="112070" y="916090"/>
                  </a:lnTo>
                  <a:lnTo>
                    <a:pt x="127709" y="939018"/>
                  </a:lnTo>
                  <a:lnTo>
                    <a:pt x="112441" y="949970"/>
                  </a:lnTo>
                  <a:close/>
                </a:path>
                <a:path w="1200785" h="1200785">
                  <a:moveTo>
                    <a:pt x="201529" y="1048934"/>
                  </a:moveTo>
                  <a:lnTo>
                    <a:pt x="191701" y="1040440"/>
                  </a:lnTo>
                  <a:lnTo>
                    <a:pt x="160655" y="1009395"/>
                  </a:lnTo>
                  <a:lnTo>
                    <a:pt x="131933" y="976160"/>
                  </a:lnTo>
                  <a:lnTo>
                    <a:pt x="123837" y="965282"/>
                  </a:lnTo>
                  <a:lnTo>
                    <a:pt x="138724" y="953871"/>
                  </a:lnTo>
                  <a:lnTo>
                    <a:pt x="156101" y="975466"/>
                  </a:lnTo>
                  <a:lnTo>
                    <a:pt x="174442" y="996170"/>
                  </a:lnTo>
                  <a:lnTo>
                    <a:pt x="193748" y="1015983"/>
                  </a:lnTo>
                  <a:lnTo>
                    <a:pt x="214019" y="1034905"/>
                  </a:lnTo>
                  <a:lnTo>
                    <a:pt x="201529" y="1048934"/>
                  </a:lnTo>
                  <a:close/>
                </a:path>
                <a:path w="1200785" h="1200785">
                  <a:moveTo>
                    <a:pt x="310108" y="1125909"/>
                  </a:moveTo>
                  <a:lnTo>
                    <a:pt x="297440" y="1119103"/>
                  </a:lnTo>
                  <a:lnTo>
                    <a:pt x="260226" y="1095428"/>
                  </a:lnTo>
                  <a:lnTo>
                    <a:pt x="224935" y="1069162"/>
                  </a:lnTo>
                  <a:lnTo>
                    <a:pt x="215949" y="1061396"/>
                  </a:lnTo>
                  <a:lnTo>
                    <a:pt x="228003" y="1046963"/>
                  </a:lnTo>
                  <a:lnTo>
                    <a:pt x="249708" y="1064238"/>
                  </a:lnTo>
                  <a:lnTo>
                    <a:pt x="272143" y="1080416"/>
                  </a:lnTo>
                  <a:lnTo>
                    <a:pt x="295201" y="1095428"/>
                  </a:lnTo>
                  <a:lnTo>
                    <a:pt x="319205" y="1109483"/>
                  </a:lnTo>
                  <a:lnTo>
                    <a:pt x="310108" y="1125909"/>
                  </a:lnTo>
                  <a:close/>
                </a:path>
                <a:path w="1200785" h="1200785">
                  <a:moveTo>
                    <a:pt x="432963" y="1177017"/>
                  </a:moveTo>
                  <a:lnTo>
                    <a:pt x="419279" y="1173255"/>
                  </a:lnTo>
                  <a:lnTo>
                    <a:pt x="377100" y="1158150"/>
                  </a:lnTo>
                  <a:lnTo>
                    <a:pt x="336442" y="1140056"/>
                  </a:lnTo>
                  <a:lnTo>
                    <a:pt x="326910" y="1134935"/>
                  </a:lnTo>
                  <a:lnTo>
                    <a:pt x="335507" y="1118175"/>
                  </a:lnTo>
                  <a:lnTo>
                    <a:pt x="360460" y="1130232"/>
                  </a:lnTo>
                  <a:lnTo>
                    <a:pt x="385893" y="1141051"/>
                  </a:lnTo>
                  <a:lnTo>
                    <a:pt x="411805" y="1150633"/>
                  </a:lnTo>
                  <a:lnTo>
                    <a:pt x="438196" y="1158977"/>
                  </a:lnTo>
                  <a:lnTo>
                    <a:pt x="432963" y="1177017"/>
                  </a:lnTo>
                  <a:close/>
                </a:path>
                <a:path w="1200785" h="1200785">
                  <a:moveTo>
                    <a:pt x="564093" y="1199692"/>
                  </a:moveTo>
                  <a:lnTo>
                    <a:pt x="553615" y="1199289"/>
                  </a:lnTo>
                  <a:lnTo>
                    <a:pt x="507671" y="1193958"/>
                  </a:lnTo>
                  <a:lnTo>
                    <a:pt x="462848" y="1185235"/>
                  </a:lnTo>
                  <a:lnTo>
                    <a:pt x="451421" y="1182093"/>
                  </a:lnTo>
                  <a:lnTo>
                    <a:pt x="456081" y="1163854"/>
                  </a:lnTo>
                  <a:lnTo>
                    <a:pt x="483001" y="1170054"/>
                  </a:lnTo>
                  <a:lnTo>
                    <a:pt x="510163" y="1174956"/>
                  </a:lnTo>
                  <a:lnTo>
                    <a:pt x="537569" y="1178562"/>
                  </a:lnTo>
                  <a:lnTo>
                    <a:pt x="565219" y="1180871"/>
                  </a:lnTo>
                  <a:lnTo>
                    <a:pt x="564118" y="1199289"/>
                  </a:lnTo>
                  <a:lnTo>
                    <a:pt x="564093" y="1199692"/>
                  </a:lnTo>
                  <a:close/>
                </a:path>
                <a:path w="1200785" h="1200785">
                  <a:moveTo>
                    <a:pt x="696227" y="1181845"/>
                  </a:moveTo>
                  <a:lnTo>
                    <a:pt x="604348" y="1181845"/>
                  </a:lnTo>
                  <a:lnTo>
                    <a:pt x="624303" y="1181445"/>
                  </a:lnTo>
                  <a:lnTo>
                    <a:pt x="647993" y="1180013"/>
                  </a:lnTo>
                  <a:lnTo>
                    <a:pt x="671556" y="1177626"/>
                  </a:lnTo>
                  <a:lnTo>
                    <a:pt x="694991" y="1174284"/>
                  </a:lnTo>
                  <a:lnTo>
                    <a:pt x="696161" y="1181445"/>
                  </a:lnTo>
                  <a:lnTo>
                    <a:pt x="696227" y="1181845"/>
                  </a:lnTo>
                  <a:close/>
                </a:path>
                <a:path w="1200785" h="1200785">
                  <a:moveTo>
                    <a:pt x="612526" y="1200635"/>
                  </a:moveTo>
                  <a:lnTo>
                    <a:pt x="588569" y="1200635"/>
                  </a:lnTo>
                  <a:lnTo>
                    <a:pt x="583359" y="1200434"/>
                  </a:lnTo>
                  <a:lnTo>
                    <a:pt x="583880" y="1181845"/>
                  </a:lnTo>
                  <a:lnTo>
                    <a:pt x="583884" y="1181690"/>
                  </a:lnTo>
                  <a:lnTo>
                    <a:pt x="589411" y="1181845"/>
                  </a:lnTo>
                  <a:lnTo>
                    <a:pt x="696227" y="1181845"/>
                  </a:lnTo>
                  <a:lnTo>
                    <a:pt x="698058" y="1193056"/>
                  </a:lnTo>
                  <a:lnTo>
                    <a:pt x="693425" y="1193958"/>
                  </a:lnTo>
                  <a:lnTo>
                    <a:pt x="647480" y="1199289"/>
                  </a:lnTo>
                  <a:lnTo>
                    <a:pt x="612526" y="1200635"/>
                  </a:lnTo>
                  <a:close/>
                </a:path>
                <a:path w="1200785" h="1200785">
                  <a:moveTo>
                    <a:pt x="716525" y="1189462"/>
                  </a:moveTo>
                  <a:lnTo>
                    <a:pt x="712921" y="1171064"/>
                  </a:lnTo>
                  <a:lnTo>
                    <a:pt x="740010" y="1165082"/>
                  </a:lnTo>
                  <a:lnTo>
                    <a:pt x="766716" y="1157824"/>
                  </a:lnTo>
                  <a:lnTo>
                    <a:pt x="793038" y="1149290"/>
                  </a:lnTo>
                  <a:lnTo>
                    <a:pt x="818976" y="1139481"/>
                  </a:lnTo>
                  <a:lnTo>
                    <a:pt x="826161" y="1157187"/>
                  </a:lnTo>
                  <a:lnTo>
                    <a:pt x="823996" y="1158150"/>
                  </a:lnTo>
                  <a:lnTo>
                    <a:pt x="781816" y="1173255"/>
                  </a:lnTo>
                  <a:lnTo>
                    <a:pt x="738248" y="1185235"/>
                  </a:lnTo>
                  <a:lnTo>
                    <a:pt x="716525" y="1189462"/>
                  </a:lnTo>
                  <a:close/>
                </a:path>
                <a:path w="1200785" h="1200785">
                  <a:moveTo>
                    <a:pt x="843569" y="1149439"/>
                  </a:moveTo>
                  <a:lnTo>
                    <a:pt x="835956" y="1132273"/>
                  </a:lnTo>
                  <a:lnTo>
                    <a:pt x="861003" y="1120444"/>
                  </a:lnTo>
                  <a:lnTo>
                    <a:pt x="885417" y="1107451"/>
                  </a:lnTo>
                  <a:lnTo>
                    <a:pt x="909199" y="1093296"/>
                  </a:lnTo>
                  <a:lnTo>
                    <a:pt x="932349" y="1077977"/>
                  </a:lnTo>
                  <a:lnTo>
                    <a:pt x="943261" y="1093648"/>
                  </a:lnTo>
                  <a:lnTo>
                    <a:pt x="940869" y="1095428"/>
                  </a:lnTo>
                  <a:lnTo>
                    <a:pt x="903656" y="1119103"/>
                  </a:lnTo>
                  <a:lnTo>
                    <a:pt x="864654" y="1140056"/>
                  </a:lnTo>
                  <a:lnTo>
                    <a:pt x="843569" y="1149439"/>
                  </a:lnTo>
                  <a:close/>
                </a:path>
                <a:path w="1200785" h="1200785">
                  <a:moveTo>
                    <a:pt x="958585" y="1082243"/>
                  </a:moveTo>
                  <a:lnTo>
                    <a:pt x="947360" y="1067166"/>
                  </a:lnTo>
                  <a:lnTo>
                    <a:pt x="969196" y="1050093"/>
                  </a:lnTo>
                  <a:lnTo>
                    <a:pt x="990156" y="1032041"/>
                  </a:lnTo>
                  <a:lnTo>
                    <a:pt x="1010239" y="1013010"/>
                  </a:lnTo>
                  <a:lnTo>
                    <a:pt x="1029445" y="993000"/>
                  </a:lnTo>
                  <a:lnTo>
                    <a:pt x="1043493" y="1005862"/>
                  </a:lnTo>
                  <a:lnTo>
                    <a:pt x="1040440" y="1009395"/>
                  </a:lnTo>
                  <a:lnTo>
                    <a:pt x="1009395" y="1040440"/>
                  </a:lnTo>
                  <a:lnTo>
                    <a:pt x="976160" y="1069162"/>
                  </a:lnTo>
                  <a:lnTo>
                    <a:pt x="958585" y="1082243"/>
                  </a:lnTo>
                  <a:close/>
                </a:path>
                <a:path w="1200785" h="1200785">
                  <a:moveTo>
                    <a:pt x="1055956" y="991441"/>
                  </a:moveTo>
                  <a:lnTo>
                    <a:pt x="1041695" y="979188"/>
                  </a:lnTo>
                  <a:lnTo>
                    <a:pt x="1059271" y="957726"/>
                  </a:lnTo>
                  <a:lnTo>
                    <a:pt x="1075762" y="935518"/>
                  </a:lnTo>
                  <a:lnTo>
                    <a:pt x="1091168" y="912563"/>
                  </a:lnTo>
                  <a:lnTo>
                    <a:pt x="1105488" y="888862"/>
                  </a:lnTo>
                  <a:lnTo>
                    <a:pt x="1121980" y="898301"/>
                  </a:lnTo>
                  <a:lnTo>
                    <a:pt x="1119104" y="903656"/>
                  </a:lnTo>
                  <a:lnTo>
                    <a:pt x="1095428" y="940869"/>
                  </a:lnTo>
                  <a:lnTo>
                    <a:pt x="1069162" y="976160"/>
                  </a:lnTo>
                  <a:lnTo>
                    <a:pt x="1055956" y="991441"/>
                  </a:lnTo>
                  <a:close/>
                </a:path>
                <a:path w="1200785" h="1200785">
                  <a:moveTo>
                    <a:pt x="1131001" y="881509"/>
                  </a:moveTo>
                  <a:lnTo>
                    <a:pt x="1114401" y="872698"/>
                  </a:lnTo>
                  <a:lnTo>
                    <a:pt x="1126810" y="847915"/>
                  </a:lnTo>
                  <a:lnTo>
                    <a:pt x="1137987" y="822637"/>
                  </a:lnTo>
                  <a:lnTo>
                    <a:pt x="1147933" y="796864"/>
                  </a:lnTo>
                  <a:lnTo>
                    <a:pt x="1156649" y="770596"/>
                  </a:lnTo>
                  <a:lnTo>
                    <a:pt x="1174814" y="776145"/>
                  </a:lnTo>
                  <a:lnTo>
                    <a:pt x="1173255" y="781816"/>
                  </a:lnTo>
                  <a:lnTo>
                    <a:pt x="1158150" y="823996"/>
                  </a:lnTo>
                  <a:lnTo>
                    <a:pt x="1140056" y="864654"/>
                  </a:lnTo>
                  <a:lnTo>
                    <a:pt x="1131001" y="881509"/>
                  </a:lnTo>
                  <a:close/>
                </a:path>
                <a:path w="1200785" h="1200785">
                  <a:moveTo>
                    <a:pt x="1179882" y="757716"/>
                  </a:moveTo>
                  <a:lnTo>
                    <a:pt x="1161770" y="752813"/>
                  </a:lnTo>
                  <a:lnTo>
                    <a:pt x="1168352" y="725981"/>
                  </a:lnTo>
                  <a:lnTo>
                    <a:pt x="1173638" y="698891"/>
                  </a:lnTo>
                  <a:lnTo>
                    <a:pt x="1177629" y="671545"/>
                  </a:lnTo>
                  <a:lnTo>
                    <a:pt x="1180324" y="643941"/>
                  </a:lnTo>
                  <a:lnTo>
                    <a:pt x="1199371" y="645347"/>
                  </a:lnTo>
                  <a:lnTo>
                    <a:pt x="1199289" y="647480"/>
                  </a:lnTo>
                  <a:lnTo>
                    <a:pt x="1193958" y="693425"/>
                  </a:lnTo>
                  <a:lnTo>
                    <a:pt x="1185235" y="738248"/>
                  </a:lnTo>
                  <a:lnTo>
                    <a:pt x="1179882" y="757716"/>
                  </a:lnTo>
                  <a:close/>
                </a:path>
                <a:path w="1200785" h="1200785">
                  <a:moveTo>
                    <a:pt x="1200111" y="626131"/>
                  </a:moveTo>
                  <a:lnTo>
                    <a:pt x="1181401" y="625345"/>
                  </a:lnTo>
                  <a:lnTo>
                    <a:pt x="1181749" y="617075"/>
                  </a:lnTo>
                  <a:lnTo>
                    <a:pt x="1181844" y="612525"/>
                  </a:lnTo>
                  <a:lnTo>
                    <a:pt x="1180325" y="557015"/>
                  </a:lnTo>
                  <a:lnTo>
                    <a:pt x="1175530" y="513954"/>
                  </a:lnTo>
                  <a:lnTo>
                    <a:pt x="1194361" y="511146"/>
                  </a:lnTo>
                  <a:lnTo>
                    <a:pt x="1199289" y="553615"/>
                  </a:lnTo>
                  <a:lnTo>
                    <a:pt x="1200635" y="588570"/>
                  </a:lnTo>
                  <a:lnTo>
                    <a:pt x="1200635" y="612525"/>
                  </a:lnTo>
                  <a:lnTo>
                    <a:pt x="1200141" y="625345"/>
                  </a:lnTo>
                  <a:lnTo>
                    <a:pt x="1200111" y="626131"/>
                  </a:lnTo>
                  <a:close/>
                </a:path>
                <a:path w="1200785" h="1200785">
                  <a:moveTo>
                    <a:pt x="1172553" y="495940"/>
                  </a:moveTo>
                  <a:lnTo>
                    <a:pt x="1166950" y="468780"/>
                  </a:lnTo>
                  <a:lnTo>
                    <a:pt x="1160068" y="441988"/>
                  </a:lnTo>
                  <a:lnTo>
                    <a:pt x="1151907" y="415564"/>
                  </a:lnTo>
                  <a:lnTo>
                    <a:pt x="1142468" y="389508"/>
                  </a:lnTo>
                  <a:lnTo>
                    <a:pt x="1160130" y="382627"/>
                  </a:lnTo>
                  <a:lnTo>
                    <a:pt x="1173255" y="419279"/>
                  </a:lnTo>
                  <a:lnTo>
                    <a:pt x="1185235" y="462848"/>
                  </a:lnTo>
                  <a:lnTo>
                    <a:pt x="1191023" y="492588"/>
                  </a:lnTo>
                  <a:lnTo>
                    <a:pt x="1172553" y="495940"/>
                  </a:lnTo>
                  <a:close/>
                </a:path>
                <a:path w="1200785" h="1200785">
                  <a:moveTo>
                    <a:pt x="1135543" y="372534"/>
                  </a:moveTo>
                  <a:lnTo>
                    <a:pt x="1124067" y="347316"/>
                  </a:lnTo>
                  <a:lnTo>
                    <a:pt x="1111418" y="322714"/>
                  </a:lnTo>
                  <a:lnTo>
                    <a:pt x="1097595" y="298730"/>
                  </a:lnTo>
                  <a:lnTo>
                    <a:pt x="1082599" y="275361"/>
                  </a:lnTo>
                  <a:lnTo>
                    <a:pt x="1098305" y="264748"/>
                  </a:lnTo>
                  <a:lnTo>
                    <a:pt x="1119104" y="297440"/>
                  </a:lnTo>
                  <a:lnTo>
                    <a:pt x="1140056" y="336442"/>
                  </a:lnTo>
                  <a:lnTo>
                    <a:pt x="1152835" y="365157"/>
                  </a:lnTo>
                  <a:lnTo>
                    <a:pt x="1135543" y="372534"/>
                  </a:lnTo>
                  <a:close/>
                </a:path>
                <a:path w="1200785" h="1200785">
                  <a:moveTo>
                    <a:pt x="1071995" y="260193"/>
                  </a:moveTo>
                  <a:lnTo>
                    <a:pt x="1055227" y="238119"/>
                  </a:lnTo>
                  <a:lnTo>
                    <a:pt x="1037467" y="216907"/>
                  </a:lnTo>
                  <a:lnTo>
                    <a:pt x="1018715" y="196558"/>
                  </a:lnTo>
                  <a:lnTo>
                    <a:pt x="998970" y="177070"/>
                  </a:lnTo>
                  <a:lnTo>
                    <a:pt x="1011985" y="163246"/>
                  </a:lnTo>
                  <a:lnTo>
                    <a:pt x="1040440" y="191701"/>
                  </a:lnTo>
                  <a:lnTo>
                    <a:pt x="1069162" y="224935"/>
                  </a:lnTo>
                  <a:lnTo>
                    <a:pt x="1087214" y="249190"/>
                  </a:lnTo>
                  <a:lnTo>
                    <a:pt x="1071995" y="260193"/>
                  </a:lnTo>
                  <a:close/>
                </a:path>
                <a:path w="1200785" h="1200785">
                  <a:moveTo>
                    <a:pt x="985332" y="164630"/>
                  </a:moveTo>
                  <a:lnTo>
                    <a:pt x="964116" y="146756"/>
                  </a:lnTo>
                  <a:lnTo>
                    <a:pt x="942138" y="129955"/>
                  </a:lnTo>
                  <a:lnTo>
                    <a:pt x="919398" y="114228"/>
                  </a:lnTo>
                  <a:lnTo>
                    <a:pt x="895896" y="99575"/>
                  </a:lnTo>
                  <a:lnTo>
                    <a:pt x="905569" y="83209"/>
                  </a:lnTo>
                  <a:lnTo>
                    <a:pt x="940869" y="105668"/>
                  </a:lnTo>
                  <a:lnTo>
                    <a:pt x="976160" y="131933"/>
                  </a:lnTo>
                  <a:lnTo>
                    <a:pt x="997743" y="150586"/>
                  </a:lnTo>
                  <a:lnTo>
                    <a:pt x="985332" y="164630"/>
                  </a:lnTo>
                  <a:close/>
                </a:path>
                <a:path w="1200785" h="1200785">
                  <a:moveTo>
                    <a:pt x="879870" y="90443"/>
                  </a:moveTo>
                  <a:lnTo>
                    <a:pt x="855261" y="77686"/>
                  </a:lnTo>
                  <a:lnTo>
                    <a:pt x="830141" y="66152"/>
                  </a:lnTo>
                  <a:lnTo>
                    <a:pt x="804510" y="55843"/>
                  </a:lnTo>
                  <a:lnTo>
                    <a:pt x="778369" y="46758"/>
                  </a:lnTo>
                  <a:lnTo>
                    <a:pt x="784170" y="28684"/>
                  </a:lnTo>
                  <a:lnTo>
                    <a:pt x="823996" y="42945"/>
                  </a:lnTo>
                  <a:lnTo>
                    <a:pt x="864654" y="61040"/>
                  </a:lnTo>
                  <a:lnTo>
                    <a:pt x="888870" y="74049"/>
                  </a:lnTo>
                  <a:lnTo>
                    <a:pt x="879870" y="90443"/>
                  </a:lnTo>
                  <a:close/>
                </a:path>
                <a:path w="1200785" h="1200785">
                  <a:moveTo>
                    <a:pt x="760690" y="41394"/>
                  </a:moveTo>
                  <a:lnTo>
                    <a:pt x="733948" y="34432"/>
                  </a:lnTo>
                  <a:lnTo>
                    <a:pt x="706936" y="28764"/>
                  </a:lnTo>
                  <a:lnTo>
                    <a:pt x="679652" y="24389"/>
                  </a:lnTo>
                  <a:lnTo>
                    <a:pt x="652096" y="21308"/>
                  </a:lnTo>
                  <a:lnTo>
                    <a:pt x="653747" y="2534"/>
                  </a:lnTo>
                  <a:lnTo>
                    <a:pt x="693425" y="7138"/>
                  </a:lnTo>
                  <a:lnTo>
                    <a:pt x="738248" y="15860"/>
                  </a:lnTo>
                  <a:lnTo>
                    <a:pt x="765824" y="23443"/>
                  </a:lnTo>
                  <a:lnTo>
                    <a:pt x="760690" y="41394"/>
                  </a:lnTo>
                  <a:close/>
                </a:path>
                <a:path w="1200785" h="1200785">
                  <a:moveTo>
                    <a:pt x="490145" y="29502"/>
                  </a:moveTo>
                  <a:lnTo>
                    <a:pt x="486636" y="11231"/>
                  </a:lnTo>
                  <a:lnTo>
                    <a:pt x="507671" y="7138"/>
                  </a:lnTo>
                  <a:lnTo>
                    <a:pt x="553615" y="1806"/>
                  </a:lnTo>
                  <a:lnTo>
                    <a:pt x="600548" y="0"/>
                  </a:lnTo>
                  <a:lnTo>
                    <a:pt x="634618" y="1311"/>
                  </a:lnTo>
                  <a:lnTo>
                    <a:pt x="633624" y="19049"/>
                  </a:lnTo>
                  <a:lnTo>
                    <a:pt x="600486" y="19049"/>
                  </a:lnTo>
                  <a:lnTo>
                    <a:pt x="572620" y="19703"/>
                  </a:lnTo>
                  <a:lnTo>
                    <a:pt x="544941" y="21663"/>
                  </a:lnTo>
                  <a:lnTo>
                    <a:pt x="517450" y="24929"/>
                  </a:lnTo>
                  <a:lnTo>
                    <a:pt x="490145" y="29502"/>
                  </a:lnTo>
                  <a:close/>
                </a:path>
                <a:path w="1200785" h="1200785">
                  <a:moveTo>
                    <a:pt x="633572" y="19974"/>
                  </a:moveTo>
                  <a:lnTo>
                    <a:pt x="625317" y="19570"/>
                  </a:lnTo>
                  <a:lnTo>
                    <a:pt x="617051" y="19281"/>
                  </a:lnTo>
                  <a:lnTo>
                    <a:pt x="606015" y="19049"/>
                  </a:lnTo>
                  <a:lnTo>
                    <a:pt x="633624" y="19049"/>
                  </a:lnTo>
                  <a:lnTo>
                    <a:pt x="633572" y="19974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902485" y="3838509"/>
            <a:ext cx="4122420" cy="4235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00" spc="-70" dirty="0">
                <a:solidFill>
                  <a:srgbClr val="FFFFFF"/>
                </a:solidFill>
                <a:latin typeface="Verdana"/>
                <a:cs typeface="Verdana"/>
              </a:rPr>
              <a:t>Lack</a:t>
            </a:r>
            <a:r>
              <a:rPr sz="26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6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75" dirty="0">
                <a:solidFill>
                  <a:srgbClr val="FFFFFF"/>
                </a:solidFill>
                <a:latin typeface="Verdana"/>
                <a:cs typeface="Verdana"/>
              </a:rPr>
              <a:t>Trained</a:t>
            </a:r>
            <a:r>
              <a:rPr sz="26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Verdana"/>
                <a:cs typeface="Verdana"/>
              </a:rPr>
              <a:t>Personnel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70938" y="5400049"/>
            <a:ext cx="5494719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00" spc="-50" dirty="0">
                <a:solidFill>
                  <a:srgbClr val="FFFFFF"/>
                </a:solidFill>
                <a:latin typeface="Verdana"/>
                <a:cs typeface="Verdana"/>
              </a:rPr>
              <a:t>Behavioral</a:t>
            </a:r>
            <a:r>
              <a:rPr sz="26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600" spc="-25" dirty="0">
                <a:solidFill>
                  <a:srgbClr val="FFFFFF"/>
                </a:solidFill>
                <a:latin typeface="Verdana"/>
                <a:cs typeface="Verdana"/>
              </a:rPr>
              <a:t>and cultural barriers</a:t>
            </a:r>
            <a:endParaRPr sz="2600" dirty="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71130" y="7087210"/>
            <a:ext cx="5820270" cy="814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2600" spc="-30" dirty="0">
                <a:solidFill>
                  <a:srgbClr val="FFFFFF"/>
                </a:solidFill>
                <a:latin typeface="Verdana"/>
                <a:cs typeface="Verdana"/>
              </a:rPr>
              <a:t>Non-judicious/ irrational Antibiotic utilization</a:t>
            </a:r>
            <a:endParaRPr sz="2600" dirty="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36039" y="3408179"/>
            <a:ext cx="7829550" cy="6342380"/>
            <a:chOff x="136039" y="3408179"/>
            <a:chExt cx="7829550" cy="634238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039" y="3408179"/>
              <a:ext cx="1201096" cy="120109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36039" y="3408179"/>
              <a:ext cx="1200785" cy="1200785"/>
            </a:xfrm>
            <a:custGeom>
              <a:avLst/>
              <a:gdLst/>
              <a:ahLst/>
              <a:cxnLst/>
              <a:rect l="l" t="t" r="r" b="b"/>
              <a:pathLst>
                <a:path w="1200785" h="1200785">
                  <a:moveTo>
                    <a:pt x="367009" y="67819"/>
                  </a:moveTo>
                  <a:lnTo>
                    <a:pt x="419279" y="27841"/>
                  </a:lnTo>
                  <a:lnTo>
                    <a:pt x="462848" y="15860"/>
                  </a:lnTo>
                  <a:lnTo>
                    <a:pt x="467907" y="14876"/>
                  </a:lnTo>
                  <a:lnTo>
                    <a:pt x="472055" y="33277"/>
                  </a:lnTo>
                  <a:lnTo>
                    <a:pt x="445173" y="40016"/>
                  </a:lnTo>
                  <a:lnTo>
                    <a:pt x="418705" y="48019"/>
                  </a:lnTo>
                  <a:lnTo>
                    <a:pt x="392650" y="57287"/>
                  </a:lnTo>
                  <a:lnTo>
                    <a:pt x="367009" y="67819"/>
                  </a:lnTo>
                  <a:close/>
                </a:path>
                <a:path w="1200785" h="1200785">
                  <a:moveTo>
                    <a:pt x="255355" y="132513"/>
                  </a:moveTo>
                  <a:lnTo>
                    <a:pt x="297440" y="81992"/>
                  </a:lnTo>
                  <a:lnTo>
                    <a:pt x="336442" y="61040"/>
                  </a:lnTo>
                  <a:lnTo>
                    <a:pt x="342028" y="58554"/>
                  </a:lnTo>
                  <a:lnTo>
                    <a:pt x="350147" y="75546"/>
                  </a:lnTo>
                  <a:lnTo>
                    <a:pt x="325454" y="88074"/>
                  </a:lnTo>
                  <a:lnTo>
                    <a:pt x="301424" y="101745"/>
                  </a:lnTo>
                  <a:lnTo>
                    <a:pt x="278058" y="116558"/>
                  </a:lnTo>
                  <a:lnTo>
                    <a:pt x="255355" y="132513"/>
                  </a:lnTo>
                  <a:close/>
                </a:path>
                <a:path w="1200785" h="1200785">
                  <a:moveTo>
                    <a:pt x="160692" y="220143"/>
                  </a:moveTo>
                  <a:lnTo>
                    <a:pt x="146610" y="207953"/>
                  </a:lnTo>
                  <a:lnTo>
                    <a:pt x="160655" y="191701"/>
                  </a:lnTo>
                  <a:lnTo>
                    <a:pt x="191701" y="160655"/>
                  </a:lnTo>
                  <a:lnTo>
                    <a:pt x="224935" y="131933"/>
                  </a:lnTo>
                  <a:lnTo>
                    <a:pt x="228980" y="128923"/>
                  </a:lnTo>
                  <a:lnTo>
                    <a:pt x="240663" y="143731"/>
                  </a:lnTo>
                  <a:lnTo>
                    <a:pt x="219312" y="161407"/>
                  </a:lnTo>
                  <a:lnTo>
                    <a:pt x="198867" y="180035"/>
                  </a:lnTo>
                  <a:lnTo>
                    <a:pt x="179327" y="199613"/>
                  </a:lnTo>
                  <a:lnTo>
                    <a:pt x="160692" y="220143"/>
                  </a:lnTo>
                  <a:close/>
                </a:path>
                <a:path w="1200785" h="1200785">
                  <a:moveTo>
                    <a:pt x="87591" y="326361"/>
                  </a:moveTo>
                  <a:lnTo>
                    <a:pt x="71178" y="317570"/>
                  </a:lnTo>
                  <a:lnTo>
                    <a:pt x="81992" y="297440"/>
                  </a:lnTo>
                  <a:lnTo>
                    <a:pt x="105668" y="260226"/>
                  </a:lnTo>
                  <a:lnTo>
                    <a:pt x="131933" y="224935"/>
                  </a:lnTo>
                  <a:lnTo>
                    <a:pt x="134145" y="222377"/>
                  </a:lnTo>
                  <a:lnTo>
                    <a:pt x="148827" y="234296"/>
                  </a:lnTo>
                  <a:lnTo>
                    <a:pt x="131857" y="256240"/>
                  </a:lnTo>
                  <a:lnTo>
                    <a:pt x="115994" y="278899"/>
                  </a:lnTo>
                  <a:lnTo>
                    <a:pt x="101239" y="302273"/>
                  </a:lnTo>
                  <a:lnTo>
                    <a:pt x="87591" y="326361"/>
                  </a:lnTo>
                  <a:close/>
                </a:path>
                <a:path w="1200785" h="1200785">
                  <a:moveTo>
                    <a:pt x="39774" y="446061"/>
                  </a:moveTo>
                  <a:lnTo>
                    <a:pt x="21832" y="441131"/>
                  </a:lnTo>
                  <a:lnTo>
                    <a:pt x="27766" y="419549"/>
                  </a:lnTo>
                  <a:lnTo>
                    <a:pt x="27841" y="419279"/>
                  </a:lnTo>
                  <a:lnTo>
                    <a:pt x="42945" y="377100"/>
                  </a:lnTo>
                  <a:lnTo>
                    <a:pt x="61040" y="336442"/>
                  </a:lnTo>
                  <a:lnTo>
                    <a:pt x="62143" y="334389"/>
                  </a:lnTo>
                  <a:lnTo>
                    <a:pt x="79122" y="342797"/>
                  </a:lnTo>
                  <a:lnTo>
                    <a:pt x="67419" y="367918"/>
                  </a:lnTo>
                  <a:lnTo>
                    <a:pt x="56960" y="393501"/>
                  </a:lnTo>
                  <a:lnTo>
                    <a:pt x="47840" y="419279"/>
                  </a:lnTo>
                  <a:lnTo>
                    <a:pt x="47745" y="419549"/>
                  </a:lnTo>
                  <a:lnTo>
                    <a:pt x="39774" y="446061"/>
                  </a:lnTo>
                  <a:close/>
                </a:path>
                <a:path w="1200785" h="1200785">
                  <a:moveTo>
                    <a:pt x="19667" y="573437"/>
                  </a:moveTo>
                  <a:lnTo>
                    <a:pt x="1076" y="572586"/>
                  </a:lnTo>
                  <a:lnTo>
                    <a:pt x="1806" y="553615"/>
                  </a:lnTo>
                  <a:lnTo>
                    <a:pt x="7138" y="507671"/>
                  </a:lnTo>
                  <a:lnTo>
                    <a:pt x="15860" y="462848"/>
                  </a:lnTo>
                  <a:lnTo>
                    <a:pt x="16747" y="459623"/>
                  </a:lnTo>
                  <a:lnTo>
                    <a:pt x="35143" y="464046"/>
                  </a:lnTo>
                  <a:lnTo>
                    <a:pt x="29327" y="491049"/>
                  </a:lnTo>
                  <a:lnTo>
                    <a:pt x="24809" y="518282"/>
                  </a:lnTo>
                  <a:lnTo>
                    <a:pt x="21589" y="545745"/>
                  </a:lnTo>
                  <a:lnTo>
                    <a:pt x="19726" y="572586"/>
                  </a:lnTo>
                  <a:lnTo>
                    <a:pt x="19667" y="573437"/>
                  </a:lnTo>
                  <a:close/>
                </a:path>
                <a:path w="1200785" h="1200785">
                  <a:moveTo>
                    <a:pt x="9624" y="706200"/>
                  </a:moveTo>
                  <a:lnTo>
                    <a:pt x="7138" y="693425"/>
                  </a:lnTo>
                  <a:lnTo>
                    <a:pt x="1806" y="647480"/>
                  </a:lnTo>
                  <a:lnTo>
                    <a:pt x="0" y="600548"/>
                  </a:lnTo>
                  <a:lnTo>
                    <a:pt x="327" y="592037"/>
                  </a:lnTo>
                  <a:lnTo>
                    <a:pt x="332" y="591905"/>
                  </a:lnTo>
                  <a:lnTo>
                    <a:pt x="19109" y="592037"/>
                  </a:lnTo>
                  <a:lnTo>
                    <a:pt x="19050" y="600548"/>
                  </a:lnTo>
                  <a:lnTo>
                    <a:pt x="19611" y="626404"/>
                  </a:lnTo>
                  <a:lnTo>
                    <a:pt x="21297" y="652050"/>
                  </a:lnTo>
                  <a:lnTo>
                    <a:pt x="24108" y="677558"/>
                  </a:lnTo>
                  <a:lnTo>
                    <a:pt x="28042" y="702927"/>
                  </a:lnTo>
                  <a:lnTo>
                    <a:pt x="9624" y="706200"/>
                  </a:lnTo>
                  <a:close/>
                </a:path>
                <a:path w="1200785" h="1200785">
                  <a:moveTo>
                    <a:pt x="47281" y="833738"/>
                  </a:moveTo>
                  <a:lnTo>
                    <a:pt x="42945" y="823996"/>
                  </a:lnTo>
                  <a:lnTo>
                    <a:pt x="27841" y="781816"/>
                  </a:lnTo>
                  <a:lnTo>
                    <a:pt x="15860" y="738248"/>
                  </a:lnTo>
                  <a:lnTo>
                    <a:pt x="13227" y="724717"/>
                  </a:lnTo>
                  <a:lnTo>
                    <a:pt x="31523" y="720866"/>
                  </a:lnTo>
                  <a:lnTo>
                    <a:pt x="37881" y="747856"/>
                  </a:lnTo>
                  <a:lnTo>
                    <a:pt x="45510" y="774448"/>
                  </a:lnTo>
                  <a:lnTo>
                    <a:pt x="54409" y="800641"/>
                  </a:lnTo>
                  <a:lnTo>
                    <a:pt x="64579" y="826436"/>
                  </a:lnTo>
                  <a:lnTo>
                    <a:pt x="47281" y="833738"/>
                  </a:lnTo>
                  <a:close/>
                </a:path>
                <a:path w="1200785" h="1200785">
                  <a:moveTo>
                    <a:pt x="112441" y="949970"/>
                  </a:moveTo>
                  <a:lnTo>
                    <a:pt x="105668" y="940869"/>
                  </a:lnTo>
                  <a:lnTo>
                    <a:pt x="81992" y="903656"/>
                  </a:lnTo>
                  <a:lnTo>
                    <a:pt x="61040" y="864654"/>
                  </a:lnTo>
                  <a:lnTo>
                    <a:pt x="55073" y="851247"/>
                  </a:lnTo>
                  <a:lnTo>
                    <a:pt x="72072" y="843418"/>
                  </a:lnTo>
                  <a:lnTo>
                    <a:pt x="84252" y="868290"/>
                  </a:lnTo>
                  <a:lnTo>
                    <a:pt x="97585" y="892513"/>
                  </a:lnTo>
                  <a:lnTo>
                    <a:pt x="112070" y="916089"/>
                  </a:lnTo>
                  <a:lnTo>
                    <a:pt x="127709" y="939017"/>
                  </a:lnTo>
                  <a:lnTo>
                    <a:pt x="112441" y="949970"/>
                  </a:lnTo>
                  <a:close/>
                </a:path>
                <a:path w="1200785" h="1200785">
                  <a:moveTo>
                    <a:pt x="201529" y="1048934"/>
                  </a:moveTo>
                  <a:lnTo>
                    <a:pt x="191701" y="1040440"/>
                  </a:lnTo>
                  <a:lnTo>
                    <a:pt x="160655" y="1009395"/>
                  </a:lnTo>
                  <a:lnTo>
                    <a:pt x="131933" y="976160"/>
                  </a:lnTo>
                  <a:lnTo>
                    <a:pt x="123837" y="965281"/>
                  </a:lnTo>
                  <a:lnTo>
                    <a:pt x="138724" y="953870"/>
                  </a:lnTo>
                  <a:lnTo>
                    <a:pt x="156101" y="975465"/>
                  </a:lnTo>
                  <a:lnTo>
                    <a:pt x="174442" y="996169"/>
                  </a:lnTo>
                  <a:lnTo>
                    <a:pt x="193748" y="1015982"/>
                  </a:lnTo>
                  <a:lnTo>
                    <a:pt x="214019" y="1034904"/>
                  </a:lnTo>
                  <a:lnTo>
                    <a:pt x="201529" y="1048934"/>
                  </a:lnTo>
                  <a:close/>
                </a:path>
                <a:path w="1200785" h="1200785">
                  <a:moveTo>
                    <a:pt x="310108" y="1125909"/>
                  </a:moveTo>
                  <a:lnTo>
                    <a:pt x="297440" y="1119103"/>
                  </a:lnTo>
                  <a:lnTo>
                    <a:pt x="260226" y="1095428"/>
                  </a:lnTo>
                  <a:lnTo>
                    <a:pt x="224935" y="1069162"/>
                  </a:lnTo>
                  <a:lnTo>
                    <a:pt x="215949" y="1061396"/>
                  </a:lnTo>
                  <a:lnTo>
                    <a:pt x="228003" y="1046963"/>
                  </a:lnTo>
                  <a:lnTo>
                    <a:pt x="249708" y="1064238"/>
                  </a:lnTo>
                  <a:lnTo>
                    <a:pt x="272143" y="1080416"/>
                  </a:lnTo>
                  <a:lnTo>
                    <a:pt x="295202" y="1095428"/>
                  </a:lnTo>
                  <a:lnTo>
                    <a:pt x="319205" y="1109483"/>
                  </a:lnTo>
                  <a:lnTo>
                    <a:pt x="310108" y="1125909"/>
                  </a:lnTo>
                  <a:close/>
                </a:path>
                <a:path w="1200785" h="1200785">
                  <a:moveTo>
                    <a:pt x="432963" y="1177017"/>
                  </a:moveTo>
                  <a:lnTo>
                    <a:pt x="419279" y="1173255"/>
                  </a:lnTo>
                  <a:lnTo>
                    <a:pt x="377100" y="1158150"/>
                  </a:lnTo>
                  <a:lnTo>
                    <a:pt x="336442" y="1140055"/>
                  </a:lnTo>
                  <a:lnTo>
                    <a:pt x="326910" y="1134935"/>
                  </a:lnTo>
                  <a:lnTo>
                    <a:pt x="335507" y="1118175"/>
                  </a:lnTo>
                  <a:lnTo>
                    <a:pt x="360460" y="1130232"/>
                  </a:lnTo>
                  <a:lnTo>
                    <a:pt x="385893" y="1141051"/>
                  </a:lnTo>
                  <a:lnTo>
                    <a:pt x="411805" y="1150633"/>
                  </a:lnTo>
                  <a:lnTo>
                    <a:pt x="438196" y="1158976"/>
                  </a:lnTo>
                  <a:lnTo>
                    <a:pt x="432963" y="1177017"/>
                  </a:lnTo>
                  <a:close/>
                </a:path>
                <a:path w="1200785" h="1200785">
                  <a:moveTo>
                    <a:pt x="564093" y="1199692"/>
                  </a:moveTo>
                  <a:lnTo>
                    <a:pt x="553615" y="1199289"/>
                  </a:lnTo>
                  <a:lnTo>
                    <a:pt x="507671" y="1193958"/>
                  </a:lnTo>
                  <a:lnTo>
                    <a:pt x="462848" y="1185235"/>
                  </a:lnTo>
                  <a:lnTo>
                    <a:pt x="451421" y="1182093"/>
                  </a:lnTo>
                  <a:lnTo>
                    <a:pt x="456081" y="1163854"/>
                  </a:lnTo>
                  <a:lnTo>
                    <a:pt x="483001" y="1170053"/>
                  </a:lnTo>
                  <a:lnTo>
                    <a:pt x="510163" y="1174956"/>
                  </a:lnTo>
                  <a:lnTo>
                    <a:pt x="537569" y="1178562"/>
                  </a:lnTo>
                  <a:lnTo>
                    <a:pt x="565219" y="1180871"/>
                  </a:lnTo>
                  <a:lnTo>
                    <a:pt x="564118" y="1199289"/>
                  </a:lnTo>
                  <a:lnTo>
                    <a:pt x="564093" y="1199692"/>
                  </a:lnTo>
                  <a:close/>
                </a:path>
                <a:path w="1200785" h="1200785">
                  <a:moveTo>
                    <a:pt x="696227" y="1181845"/>
                  </a:moveTo>
                  <a:lnTo>
                    <a:pt x="604348" y="1181845"/>
                  </a:lnTo>
                  <a:lnTo>
                    <a:pt x="624303" y="1181445"/>
                  </a:lnTo>
                  <a:lnTo>
                    <a:pt x="647993" y="1180013"/>
                  </a:lnTo>
                  <a:lnTo>
                    <a:pt x="671556" y="1177626"/>
                  </a:lnTo>
                  <a:lnTo>
                    <a:pt x="694991" y="1174284"/>
                  </a:lnTo>
                  <a:lnTo>
                    <a:pt x="696161" y="1181445"/>
                  </a:lnTo>
                  <a:lnTo>
                    <a:pt x="696227" y="1181845"/>
                  </a:lnTo>
                  <a:close/>
                </a:path>
                <a:path w="1200785" h="1200785">
                  <a:moveTo>
                    <a:pt x="612522" y="1200635"/>
                  </a:moveTo>
                  <a:lnTo>
                    <a:pt x="588574" y="1200635"/>
                  </a:lnTo>
                  <a:lnTo>
                    <a:pt x="583359" y="1200434"/>
                  </a:lnTo>
                  <a:lnTo>
                    <a:pt x="583880" y="1181845"/>
                  </a:lnTo>
                  <a:lnTo>
                    <a:pt x="583884" y="1181690"/>
                  </a:lnTo>
                  <a:lnTo>
                    <a:pt x="589411" y="1181845"/>
                  </a:lnTo>
                  <a:lnTo>
                    <a:pt x="696227" y="1181845"/>
                  </a:lnTo>
                  <a:lnTo>
                    <a:pt x="698059" y="1193056"/>
                  </a:lnTo>
                  <a:lnTo>
                    <a:pt x="693425" y="1193958"/>
                  </a:lnTo>
                  <a:lnTo>
                    <a:pt x="647480" y="1199289"/>
                  </a:lnTo>
                  <a:lnTo>
                    <a:pt x="612522" y="1200635"/>
                  </a:lnTo>
                  <a:close/>
                </a:path>
                <a:path w="1200785" h="1200785">
                  <a:moveTo>
                    <a:pt x="716525" y="1189462"/>
                  </a:moveTo>
                  <a:lnTo>
                    <a:pt x="712921" y="1171064"/>
                  </a:lnTo>
                  <a:lnTo>
                    <a:pt x="740010" y="1165082"/>
                  </a:lnTo>
                  <a:lnTo>
                    <a:pt x="766716" y="1157824"/>
                  </a:lnTo>
                  <a:lnTo>
                    <a:pt x="793038" y="1149290"/>
                  </a:lnTo>
                  <a:lnTo>
                    <a:pt x="818976" y="1139480"/>
                  </a:lnTo>
                  <a:lnTo>
                    <a:pt x="826161" y="1157187"/>
                  </a:lnTo>
                  <a:lnTo>
                    <a:pt x="823996" y="1158150"/>
                  </a:lnTo>
                  <a:lnTo>
                    <a:pt x="781816" y="1173255"/>
                  </a:lnTo>
                  <a:lnTo>
                    <a:pt x="738248" y="1185235"/>
                  </a:lnTo>
                  <a:lnTo>
                    <a:pt x="716525" y="1189462"/>
                  </a:lnTo>
                  <a:close/>
                </a:path>
                <a:path w="1200785" h="1200785">
                  <a:moveTo>
                    <a:pt x="843569" y="1149439"/>
                  </a:moveTo>
                  <a:lnTo>
                    <a:pt x="835956" y="1132272"/>
                  </a:lnTo>
                  <a:lnTo>
                    <a:pt x="861003" y="1120443"/>
                  </a:lnTo>
                  <a:lnTo>
                    <a:pt x="885417" y="1107451"/>
                  </a:lnTo>
                  <a:lnTo>
                    <a:pt x="909199" y="1093295"/>
                  </a:lnTo>
                  <a:lnTo>
                    <a:pt x="932349" y="1077977"/>
                  </a:lnTo>
                  <a:lnTo>
                    <a:pt x="943261" y="1093648"/>
                  </a:lnTo>
                  <a:lnTo>
                    <a:pt x="940869" y="1095428"/>
                  </a:lnTo>
                  <a:lnTo>
                    <a:pt x="903656" y="1119103"/>
                  </a:lnTo>
                  <a:lnTo>
                    <a:pt x="864654" y="1140055"/>
                  </a:lnTo>
                  <a:lnTo>
                    <a:pt x="843569" y="1149439"/>
                  </a:lnTo>
                  <a:close/>
                </a:path>
                <a:path w="1200785" h="1200785">
                  <a:moveTo>
                    <a:pt x="958585" y="1082242"/>
                  </a:moveTo>
                  <a:lnTo>
                    <a:pt x="947360" y="1067166"/>
                  </a:lnTo>
                  <a:lnTo>
                    <a:pt x="969196" y="1050092"/>
                  </a:lnTo>
                  <a:lnTo>
                    <a:pt x="990156" y="1032040"/>
                  </a:lnTo>
                  <a:lnTo>
                    <a:pt x="1010239" y="1013009"/>
                  </a:lnTo>
                  <a:lnTo>
                    <a:pt x="1029445" y="993000"/>
                  </a:lnTo>
                  <a:lnTo>
                    <a:pt x="1043493" y="1005862"/>
                  </a:lnTo>
                  <a:lnTo>
                    <a:pt x="1040440" y="1009395"/>
                  </a:lnTo>
                  <a:lnTo>
                    <a:pt x="1009395" y="1040440"/>
                  </a:lnTo>
                  <a:lnTo>
                    <a:pt x="976160" y="1069162"/>
                  </a:lnTo>
                  <a:lnTo>
                    <a:pt x="958585" y="1082242"/>
                  </a:lnTo>
                  <a:close/>
                </a:path>
                <a:path w="1200785" h="1200785">
                  <a:moveTo>
                    <a:pt x="1055957" y="991440"/>
                  </a:moveTo>
                  <a:lnTo>
                    <a:pt x="1041695" y="979188"/>
                  </a:lnTo>
                  <a:lnTo>
                    <a:pt x="1059271" y="957726"/>
                  </a:lnTo>
                  <a:lnTo>
                    <a:pt x="1075762" y="935517"/>
                  </a:lnTo>
                  <a:lnTo>
                    <a:pt x="1091168" y="912563"/>
                  </a:lnTo>
                  <a:lnTo>
                    <a:pt x="1105488" y="888862"/>
                  </a:lnTo>
                  <a:lnTo>
                    <a:pt x="1121980" y="898300"/>
                  </a:lnTo>
                  <a:lnTo>
                    <a:pt x="1119104" y="903656"/>
                  </a:lnTo>
                  <a:lnTo>
                    <a:pt x="1095428" y="940869"/>
                  </a:lnTo>
                  <a:lnTo>
                    <a:pt x="1069162" y="976160"/>
                  </a:lnTo>
                  <a:lnTo>
                    <a:pt x="1055957" y="991440"/>
                  </a:lnTo>
                  <a:close/>
                </a:path>
                <a:path w="1200785" h="1200785">
                  <a:moveTo>
                    <a:pt x="1131001" y="881509"/>
                  </a:moveTo>
                  <a:lnTo>
                    <a:pt x="1114401" y="872697"/>
                  </a:lnTo>
                  <a:lnTo>
                    <a:pt x="1126810" y="847915"/>
                  </a:lnTo>
                  <a:lnTo>
                    <a:pt x="1137987" y="822637"/>
                  </a:lnTo>
                  <a:lnTo>
                    <a:pt x="1147933" y="796863"/>
                  </a:lnTo>
                  <a:lnTo>
                    <a:pt x="1156649" y="770595"/>
                  </a:lnTo>
                  <a:lnTo>
                    <a:pt x="1174814" y="776144"/>
                  </a:lnTo>
                  <a:lnTo>
                    <a:pt x="1173255" y="781816"/>
                  </a:lnTo>
                  <a:lnTo>
                    <a:pt x="1158150" y="823996"/>
                  </a:lnTo>
                  <a:lnTo>
                    <a:pt x="1140056" y="864654"/>
                  </a:lnTo>
                  <a:lnTo>
                    <a:pt x="1131001" y="881509"/>
                  </a:lnTo>
                  <a:close/>
                </a:path>
                <a:path w="1200785" h="1200785">
                  <a:moveTo>
                    <a:pt x="1179882" y="757715"/>
                  </a:moveTo>
                  <a:lnTo>
                    <a:pt x="1161770" y="752812"/>
                  </a:lnTo>
                  <a:lnTo>
                    <a:pt x="1168352" y="725980"/>
                  </a:lnTo>
                  <a:lnTo>
                    <a:pt x="1173638" y="698891"/>
                  </a:lnTo>
                  <a:lnTo>
                    <a:pt x="1177629" y="671544"/>
                  </a:lnTo>
                  <a:lnTo>
                    <a:pt x="1180324" y="643940"/>
                  </a:lnTo>
                  <a:lnTo>
                    <a:pt x="1199371" y="645347"/>
                  </a:lnTo>
                  <a:lnTo>
                    <a:pt x="1199289" y="647480"/>
                  </a:lnTo>
                  <a:lnTo>
                    <a:pt x="1193958" y="693425"/>
                  </a:lnTo>
                  <a:lnTo>
                    <a:pt x="1185235" y="738248"/>
                  </a:lnTo>
                  <a:lnTo>
                    <a:pt x="1179882" y="757715"/>
                  </a:lnTo>
                  <a:close/>
                </a:path>
                <a:path w="1200785" h="1200785">
                  <a:moveTo>
                    <a:pt x="1200111" y="626131"/>
                  </a:moveTo>
                  <a:lnTo>
                    <a:pt x="1181401" y="625344"/>
                  </a:lnTo>
                  <a:lnTo>
                    <a:pt x="1181749" y="617074"/>
                  </a:lnTo>
                  <a:lnTo>
                    <a:pt x="1181844" y="612525"/>
                  </a:lnTo>
                  <a:lnTo>
                    <a:pt x="1180325" y="557015"/>
                  </a:lnTo>
                  <a:lnTo>
                    <a:pt x="1175530" y="513954"/>
                  </a:lnTo>
                  <a:lnTo>
                    <a:pt x="1194361" y="511145"/>
                  </a:lnTo>
                  <a:lnTo>
                    <a:pt x="1199289" y="553615"/>
                  </a:lnTo>
                  <a:lnTo>
                    <a:pt x="1200635" y="588570"/>
                  </a:lnTo>
                  <a:lnTo>
                    <a:pt x="1200635" y="612525"/>
                  </a:lnTo>
                  <a:lnTo>
                    <a:pt x="1200141" y="625344"/>
                  </a:lnTo>
                  <a:lnTo>
                    <a:pt x="1200111" y="626131"/>
                  </a:lnTo>
                  <a:close/>
                </a:path>
                <a:path w="1200785" h="1200785">
                  <a:moveTo>
                    <a:pt x="1172553" y="495940"/>
                  </a:moveTo>
                  <a:lnTo>
                    <a:pt x="1166950" y="468780"/>
                  </a:lnTo>
                  <a:lnTo>
                    <a:pt x="1160068" y="441987"/>
                  </a:lnTo>
                  <a:lnTo>
                    <a:pt x="1151907" y="415563"/>
                  </a:lnTo>
                  <a:lnTo>
                    <a:pt x="1142468" y="389507"/>
                  </a:lnTo>
                  <a:lnTo>
                    <a:pt x="1160130" y="382627"/>
                  </a:lnTo>
                  <a:lnTo>
                    <a:pt x="1173255" y="419279"/>
                  </a:lnTo>
                  <a:lnTo>
                    <a:pt x="1185235" y="462848"/>
                  </a:lnTo>
                  <a:lnTo>
                    <a:pt x="1191022" y="492587"/>
                  </a:lnTo>
                  <a:lnTo>
                    <a:pt x="1172553" y="495940"/>
                  </a:lnTo>
                  <a:close/>
                </a:path>
                <a:path w="1200785" h="1200785">
                  <a:moveTo>
                    <a:pt x="1135543" y="372534"/>
                  </a:moveTo>
                  <a:lnTo>
                    <a:pt x="1124067" y="347315"/>
                  </a:lnTo>
                  <a:lnTo>
                    <a:pt x="1111418" y="322714"/>
                  </a:lnTo>
                  <a:lnTo>
                    <a:pt x="1097595" y="298729"/>
                  </a:lnTo>
                  <a:lnTo>
                    <a:pt x="1082599" y="275361"/>
                  </a:lnTo>
                  <a:lnTo>
                    <a:pt x="1098305" y="264748"/>
                  </a:lnTo>
                  <a:lnTo>
                    <a:pt x="1119104" y="297440"/>
                  </a:lnTo>
                  <a:lnTo>
                    <a:pt x="1140056" y="336442"/>
                  </a:lnTo>
                  <a:lnTo>
                    <a:pt x="1152835" y="365157"/>
                  </a:lnTo>
                  <a:lnTo>
                    <a:pt x="1135543" y="372534"/>
                  </a:lnTo>
                  <a:close/>
                </a:path>
                <a:path w="1200785" h="1200785">
                  <a:moveTo>
                    <a:pt x="1071995" y="260193"/>
                  </a:moveTo>
                  <a:lnTo>
                    <a:pt x="1055227" y="238119"/>
                  </a:lnTo>
                  <a:lnTo>
                    <a:pt x="1037467" y="216907"/>
                  </a:lnTo>
                  <a:lnTo>
                    <a:pt x="1018715" y="196557"/>
                  </a:lnTo>
                  <a:lnTo>
                    <a:pt x="998970" y="177070"/>
                  </a:lnTo>
                  <a:lnTo>
                    <a:pt x="1011985" y="163246"/>
                  </a:lnTo>
                  <a:lnTo>
                    <a:pt x="1040440" y="191701"/>
                  </a:lnTo>
                  <a:lnTo>
                    <a:pt x="1069162" y="224935"/>
                  </a:lnTo>
                  <a:lnTo>
                    <a:pt x="1087214" y="249189"/>
                  </a:lnTo>
                  <a:lnTo>
                    <a:pt x="1071995" y="260193"/>
                  </a:lnTo>
                  <a:close/>
                </a:path>
                <a:path w="1200785" h="1200785">
                  <a:moveTo>
                    <a:pt x="985332" y="164630"/>
                  </a:moveTo>
                  <a:lnTo>
                    <a:pt x="964116" y="146755"/>
                  </a:lnTo>
                  <a:lnTo>
                    <a:pt x="942138" y="129954"/>
                  </a:lnTo>
                  <a:lnTo>
                    <a:pt x="919398" y="114228"/>
                  </a:lnTo>
                  <a:lnTo>
                    <a:pt x="895896" y="99575"/>
                  </a:lnTo>
                  <a:lnTo>
                    <a:pt x="905569" y="83209"/>
                  </a:lnTo>
                  <a:lnTo>
                    <a:pt x="940869" y="105668"/>
                  </a:lnTo>
                  <a:lnTo>
                    <a:pt x="976160" y="131933"/>
                  </a:lnTo>
                  <a:lnTo>
                    <a:pt x="997743" y="150585"/>
                  </a:lnTo>
                  <a:lnTo>
                    <a:pt x="985332" y="164630"/>
                  </a:lnTo>
                  <a:close/>
                </a:path>
                <a:path w="1200785" h="1200785">
                  <a:moveTo>
                    <a:pt x="879870" y="90443"/>
                  </a:moveTo>
                  <a:lnTo>
                    <a:pt x="855261" y="77685"/>
                  </a:lnTo>
                  <a:lnTo>
                    <a:pt x="830141" y="66152"/>
                  </a:lnTo>
                  <a:lnTo>
                    <a:pt x="804510" y="55843"/>
                  </a:lnTo>
                  <a:lnTo>
                    <a:pt x="778369" y="46758"/>
                  </a:lnTo>
                  <a:lnTo>
                    <a:pt x="784170" y="28684"/>
                  </a:lnTo>
                  <a:lnTo>
                    <a:pt x="823996" y="42945"/>
                  </a:lnTo>
                  <a:lnTo>
                    <a:pt x="864654" y="61040"/>
                  </a:lnTo>
                  <a:lnTo>
                    <a:pt x="888870" y="74049"/>
                  </a:lnTo>
                  <a:lnTo>
                    <a:pt x="879870" y="90443"/>
                  </a:lnTo>
                  <a:close/>
                </a:path>
                <a:path w="1200785" h="1200785">
                  <a:moveTo>
                    <a:pt x="760690" y="41394"/>
                  </a:moveTo>
                  <a:lnTo>
                    <a:pt x="733948" y="34432"/>
                  </a:lnTo>
                  <a:lnTo>
                    <a:pt x="706936" y="28763"/>
                  </a:lnTo>
                  <a:lnTo>
                    <a:pt x="679652" y="24388"/>
                  </a:lnTo>
                  <a:lnTo>
                    <a:pt x="652096" y="21307"/>
                  </a:lnTo>
                  <a:lnTo>
                    <a:pt x="653747" y="2534"/>
                  </a:lnTo>
                  <a:lnTo>
                    <a:pt x="693425" y="7138"/>
                  </a:lnTo>
                  <a:lnTo>
                    <a:pt x="738248" y="15860"/>
                  </a:lnTo>
                  <a:lnTo>
                    <a:pt x="765823" y="23443"/>
                  </a:lnTo>
                  <a:lnTo>
                    <a:pt x="760690" y="41394"/>
                  </a:lnTo>
                  <a:close/>
                </a:path>
                <a:path w="1200785" h="1200785">
                  <a:moveTo>
                    <a:pt x="490145" y="29502"/>
                  </a:moveTo>
                  <a:lnTo>
                    <a:pt x="486636" y="11231"/>
                  </a:lnTo>
                  <a:lnTo>
                    <a:pt x="507671" y="7138"/>
                  </a:lnTo>
                  <a:lnTo>
                    <a:pt x="553615" y="1806"/>
                  </a:lnTo>
                  <a:lnTo>
                    <a:pt x="600548" y="0"/>
                  </a:lnTo>
                  <a:lnTo>
                    <a:pt x="634618" y="1311"/>
                  </a:lnTo>
                  <a:lnTo>
                    <a:pt x="633624" y="19049"/>
                  </a:lnTo>
                  <a:lnTo>
                    <a:pt x="600486" y="19049"/>
                  </a:lnTo>
                  <a:lnTo>
                    <a:pt x="572620" y="19702"/>
                  </a:lnTo>
                  <a:lnTo>
                    <a:pt x="544941" y="21662"/>
                  </a:lnTo>
                  <a:lnTo>
                    <a:pt x="517450" y="24929"/>
                  </a:lnTo>
                  <a:lnTo>
                    <a:pt x="490145" y="29502"/>
                  </a:lnTo>
                  <a:close/>
                </a:path>
                <a:path w="1200785" h="1200785">
                  <a:moveTo>
                    <a:pt x="633572" y="19974"/>
                  </a:moveTo>
                  <a:lnTo>
                    <a:pt x="625317" y="19569"/>
                  </a:lnTo>
                  <a:lnTo>
                    <a:pt x="617051" y="19280"/>
                  </a:lnTo>
                  <a:lnTo>
                    <a:pt x="606015" y="19049"/>
                  </a:lnTo>
                  <a:lnTo>
                    <a:pt x="633624" y="19049"/>
                  </a:lnTo>
                  <a:lnTo>
                    <a:pt x="633572" y="19974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6039" y="5117652"/>
              <a:ext cx="1201096" cy="120109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36039" y="5117652"/>
              <a:ext cx="1200785" cy="1200785"/>
            </a:xfrm>
            <a:custGeom>
              <a:avLst/>
              <a:gdLst/>
              <a:ahLst/>
              <a:cxnLst/>
              <a:rect l="l" t="t" r="r" b="b"/>
              <a:pathLst>
                <a:path w="1200785" h="1200785">
                  <a:moveTo>
                    <a:pt x="367009" y="67820"/>
                  </a:moveTo>
                  <a:lnTo>
                    <a:pt x="419279" y="27841"/>
                  </a:lnTo>
                  <a:lnTo>
                    <a:pt x="462848" y="15860"/>
                  </a:lnTo>
                  <a:lnTo>
                    <a:pt x="467907" y="14876"/>
                  </a:lnTo>
                  <a:lnTo>
                    <a:pt x="472055" y="33277"/>
                  </a:lnTo>
                  <a:lnTo>
                    <a:pt x="445173" y="40016"/>
                  </a:lnTo>
                  <a:lnTo>
                    <a:pt x="418705" y="48019"/>
                  </a:lnTo>
                  <a:lnTo>
                    <a:pt x="392650" y="57287"/>
                  </a:lnTo>
                  <a:lnTo>
                    <a:pt x="367009" y="67820"/>
                  </a:lnTo>
                  <a:close/>
                </a:path>
                <a:path w="1200785" h="1200785">
                  <a:moveTo>
                    <a:pt x="255355" y="132513"/>
                  </a:moveTo>
                  <a:lnTo>
                    <a:pt x="297440" y="81992"/>
                  </a:lnTo>
                  <a:lnTo>
                    <a:pt x="336442" y="61040"/>
                  </a:lnTo>
                  <a:lnTo>
                    <a:pt x="342028" y="58554"/>
                  </a:lnTo>
                  <a:lnTo>
                    <a:pt x="350147" y="75546"/>
                  </a:lnTo>
                  <a:lnTo>
                    <a:pt x="325454" y="88074"/>
                  </a:lnTo>
                  <a:lnTo>
                    <a:pt x="301424" y="101745"/>
                  </a:lnTo>
                  <a:lnTo>
                    <a:pt x="278058" y="116558"/>
                  </a:lnTo>
                  <a:lnTo>
                    <a:pt x="255355" y="132513"/>
                  </a:lnTo>
                  <a:close/>
                </a:path>
                <a:path w="1200785" h="1200785">
                  <a:moveTo>
                    <a:pt x="160692" y="220143"/>
                  </a:moveTo>
                  <a:lnTo>
                    <a:pt x="146610" y="207953"/>
                  </a:lnTo>
                  <a:lnTo>
                    <a:pt x="160655" y="191701"/>
                  </a:lnTo>
                  <a:lnTo>
                    <a:pt x="191701" y="160655"/>
                  </a:lnTo>
                  <a:lnTo>
                    <a:pt x="224935" y="131933"/>
                  </a:lnTo>
                  <a:lnTo>
                    <a:pt x="228980" y="128923"/>
                  </a:lnTo>
                  <a:lnTo>
                    <a:pt x="240663" y="143731"/>
                  </a:lnTo>
                  <a:lnTo>
                    <a:pt x="219312" y="161407"/>
                  </a:lnTo>
                  <a:lnTo>
                    <a:pt x="198867" y="180035"/>
                  </a:lnTo>
                  <a:lnTo>
                    <a:pt x="179327" y="199613"/>
                  </a:lnTo>
                  <a:lnTo>
                    <a:pt x="160692" y="220143"/>
                  </a:lnTo>
                  <a:close/>
                </a:path>
                <a:path w="1200785" h="1200785">
                  <a:moveTo>
                    <a:pt x="87591" y="326361"/>
                  </a:moveTo>
                  <a:lnTo>
                    <a:pt x="71178" y="317570"/>
                  </a:lnTo>
                  <a:lnTo>
                    <a:pt x="81992" y="297440"/>
                  </a:lnTo>
                  <a:lnTo>
                    <a:pt x="105668" y="260226"/>
                  </a:lnTo>
                  <a:lnTo>
                    <a:pt x="131933" y="224936"/>
                  </a:lnTo>
                  <a:lnTo>
                    <a:pt x="134145" y="222377"/>
                  </a:lnTo>
                  <a:lnTo>
                    <a:pt x="148827" y="234296"/>
                  </a:lnTo>
                  <a:lnTo>
                    <a:pt x="131857" y="256240"/>
                  </a:lnTo>
                  <a:lnTo>
                    <a:pt x="115994" y="278899"/>
                  </a:lnTo>
                  <a:lnTo>
                    <a:pt x="101239" y="302273"/>
                  </a:lnTo>
                  <a:lnTo>
                    <a:pt x="87591" y="326361"/>
                  </a:lnTo>
                  <a:close/>
                </a:path>
                <a:path w="1200785" h="1200785">
                  <a:moveTo>
                    <a:pt x="39774" y="446061"/>
                  </a:moveTo>
                  <a:lnTo>
                    <a:pt x="21832" y="441131"/>
                  </a:lnTo>
                  <a:lnTo>
                    <a:pt x="27766" y="419549"/>
                  </a:lnTo>
                  <a:lnTo>
                    <a:pt x="27841" y="419279"/>
                  </a:lnTo>
                  <a:lnTo>
                    <a:pt x="42945" y="377100"/>
                  </a:lnTo>
                  <a:lnTo>
                    <a:pt x="61040" y="336442"/>
                  </a:lnTo>
                  <a:lnTo>
                    <a:pt x="62143" y="334389"/>
                  </a:lnTo>
                  <a:lnTo>
                    <a:pt x="79122" y="342797"/>
                  </a:lnTo>
                  <a:lnTo>
                    <a:pt x="67419" y="367918"/>
                  </a:lnTo>
                  <a:lnTo>
                    <a:pt x="56960" y="393502"/>
                  </a:lnTo>
                  <a:lnTo>
                    <a:pt x="47840" y="419279"/>
                  </a:lnTo>
                  <a:lnTo>
                    <a:pt x="47745" y="419549"/>
                  </a:lnTo>
                  <a:lnTo>
                    <a:pt x="39774" y="446061"/>
                  </a:lnTo>
                  <a:close/>
                </a:path>
                <a:path w="1200785" h="1200785">
                  <a:moveTo>
                    <a:pt x="19667" y="573437"/>
                  </a:moveTo>
                  <a:lnTo>
                    <a:pt x="1076" y="572586"/>
                  </a:lnTo>
                  <a:lnTo>
                    <a:pt x="1806" y="553615"/>
                  </a:lnTo>
                  <a:lnTo>
                    <a:pt x="7138" y="507671"/>
                  </a:lnTo>
                  <a:lnTo>
                    <a:pt x="15860" y="462848"/>
                  </a:lnTo>
                  <a:lnTo>
                    <a:pt x="16747" y="459623"/>
                  </a:lnTo>
                  <a:lnTo>
                    <a:pt x="35143" y="464046"/>
                  </a:lnTo>
                  <a:lnTo>
                    <a:pt x="29327" y="491049"/>
                  </a:lnTo>
                  <a:lnTo>
                    <a:pt x="24809" y="518282"/>
                  </a:lnTo>
                  <a:lnTo>
                    <a:pt x="21589" y="545745"/>
                  </a:lnTo>
                  <a:lnTo>
                    <a:pt x="19726" y="572586"/>
                  </a:lnTo>
                  <a:lnTo>
                    <a:pt x="19667" y="573437"/>
                  </a:lnTo>
                  <a:close/>
                </a:path>
                <a:path w="1200785" h="1200785">
                  <a:moveTo>
                    <a:pt x="9624" y="706200"/>
                  </a:moveTo>
                  <a:lnTo>
                    <a:pt x="7138" y="693425"/>
                  </a:lnTo>
                  <a:lnTo>
                    <a:pt x="1806" y="647480"/>
                  </a:lnTo>
                  <a:lnTo>
                    <a:pt x="0" y="600548"/>
                  </a:lnTo>
                  <a:lnTo>
                    <a:pt x="327" y="592037"/>
                  </a:lnTo>
                  <a:lnTo>
                    <a:pt x="332" y="591905"/>
                  </a:lnTo>
                  <a:lnTo>
                    <a:pt x="19109" y="592037"/>
                  </a:lnTo>
                  <a:lnTo>
                    <a:pt x="19050" y="600548"/>
                  </a:lnTo>
                  <a:lnTo>
                    <a:pt x="19611" y="626404"/>
                  </a:lnTo>
                  <a:lnTo>
                    <a:pt x="21297" y="652050"/>
                  </a:lnTo>
                  <a:lnTo>
                    <a:pt x="24108" y="677558"/>
                  </a:lnTo>
                  <a:lnTo>
                    <a:pt x="28042" y="702927"/>
                  </a:lnTo>
                  <a:lnTo>
                    <a:pt x="9624" y="706200"/>
                  </a:lnTo>
                  <a:close/>
                </a:path>
                <a:path w="1200785" h="1200785">
                  <a:moveTo>
                    <a:pt x="47281" y="833738"/>
                  </a:moveTo>
                  <a:lnTo>
                    <a:pt x="42945" y="823996"/>
                  </a:lnTo>
                  <a:lnTo>
                    <a:pt x="27841" y="781816"/>
                  </a:lnTo>
                  <a:lnTo>
                    <a:pt x="15860" y="738248"/>
                  </a:lnTo>
                  <a:lnTo>
                    <a:pt x="13227" y="724717"/>
                  </a:lnTo>
                  <a:lnTo>
                    <a:pt x="31523" y="720866"/>
                  </a:lnTo>
                  <a:lnTo>
                    <a:pt x="37881" y="747856"/>
                  </a:lnTo>
                  <a:lnTo>
                    <a:pt x="45510" y="774448"/>
                  </a:lnTo>
                  <a:lnTo>
                    <a:pt x="54409" y="800641"/>
                  </a:lnTo>
                  <a:lnTo>
                    <a:pt x="64579" y="826436"/>
                  </a:lnTo>
                  <a:lnTo>
                    <a:pt x="47281" y="833738"/>
                  </a:lnTo>
                  <a:close/>
                </a:path>
                <a:path w="1200785" h="1200785">
                  <a:moveTo>
                    <a:pt x="112441" y="949970"/>
                  </a:moveTo>
                  <a:lnTo>
                    <a:pt x="105668" y="940869"/>
                  </a:lnTo>
                  <a:lnTo>
                    <a:pt x="81992" y="903656"/>
                  </a:lnTo>
                  <a:lnTo>
                    <a:pt x="61040" y="864654"/>
                  </a:lnTo>
                  <a:lnTo>
                    <a:pt x="55073" y="851247"/>
                  </a:lnTo>
                  <a:lnTo>
                    <a:pt x="72072" y="843418"/>
                  </a:lnTo>
                  <a:lnTo>
                    <a:pt x="84252" y="868290"/>
                  </a:lnTo>
                  <a:lnTo>
                    <a:pt x="97585" y="892514"/>
                  </a:lnTo>
                  <a:lnTo>
                    <a:pt x="112070" y="916089"/>
                  </a:lnTo>
                  <a:lnTo>
                    <a:pt x="127709" y="939017"/>
                  </a:lnTo>
                  <a:lnTo>
                    <a:pt x="112441" y="949970"/>
                  </a:lnTo>
                  <a:close/>
                </a:path>
                <a:path w="1200785" h="1200785">
                  <a:moveTo>
                    <a:pt x="201529" y="1048934"/>
                  </a:moveTo>
                  <a:lnTo>
                    <a:pt x="191701" y="1040440"/>
                  </a:lnTo>
                  <a:lnTo>
                    <a:pt x="160655" y="1009395"/>
                  </a:lnTo>
                  <a:lnTo>
                    <a:pt x="131933" y="976160"/>
                  </a:lnTo>
                  <a:lnTo>
                    <a:pt x="123837" y="965281"/>
                  </a:lnTo>
                  <a:lnTo>
                    <a:pt x="138724" y="953870"/>
                  </a:lnTo>
                  <a:lnTo>
                    <a:pt x="156101" y="975465"/>
                  </a:lnTo>
                  <a:lnTo>
                    <a:pt x="174442" y="996169"/>
                  </a:lnTo>
                  <a:lnTo>
                    <a:pt x="193748" y="1015982"/>
                  </a:lnTo>
                  <a:lnTo>
                    <a:pt x="214019" y="1034904"/>
                  </a:lnTo>
                  <a:lnTo>
                    <a:pt x="201529" y="1048934"/>
                  </a:lnTo>
                  <a:close/>
                </a:path>
                <a:path w="1200785" h="1200785">
                  <a:moveTo>
                    <a:pt x="310108" y="1125909"/>
                  </a:moveTo>
                  <a:lnTo>
                    <a:pt x="297440" y="1119104"/>
                  </a:lnTo>
                  <a:lnTo>
                    <a:pt x="260226" y="1095428"/>
                  </a:lnTo>
                  <a:lnTo>
                    <a:pt x="224935" y="1069162"/>
                  </a:lnTo>
                  <a:lnTo>
                    <a:pt x="215949" y="1061396"/>
                  </a:lnTo>
                  <a:lnTo>
                    <a:pt x="228003" y="1046963"/>
                  </a:lnTo>
                  <a:lnTo>
                    <a:pt x="249708" y="1064238"/>
                  </a:lnTo>
                  <a:lnTo>
                    <a:pt x="272143" y="1080416"/>
                  </a:lnTo>
                  <a:lnTo>
                    <a:pt x="295202" y="1095428"/>
                  </a:lnTo>
                  <a:lnTo>
                    <a:pt x="319205" y="1109483"/>
                  </a:lnTo>
                  <a:lnTo>
                    <a:pt x="310108" y="1125909"/>
                  </a:lnTo>
                  <a:close/>
                </a:path>
                <a:path w="1200785" h="1200785">
                  <a:moveTo>
                    <a:pt x="432963" y="1177018"/>
                  </a:moveTo>
                  <a:lnTo>
                    <a:pt x="419279" y="1173255"/>
                  </a:lnTo>
                  <a:lnTo>
                    <a:pt x="377100" y="1158151"/>
                  </a:lnTo>
                  <a:lnTo>
                    <a:pt x="336442" y="1140056"/>
                  </a:lnTo>
                  <a:lnTo>
                    <a:pt x="326910" y="1134935"/>
                  </a:lnTo>
                  <a:lnTo>
                    <a:pt x="335507" y="1118175"/>
                  </a:lnTo>
                  <a:lnTo>
                    <a:pt x="360460" y="1130232"/>
                  </a:lnTo>
                  <a:lnTo>
                    <a:pt x="385893" y="1141051"/>
                  </a:lnTo>
                  <a:lnTo>
                    <a:pt x="411805" y="1150633"/>
                  </a:lnTo>
                  <a:lnTo>
                    <a:pt x="438196" y="1158976"/>
                  </a:lnTo>
                  <a:lnTo>
                    <a:pt x="432963" y="1177018"/>
                  </a:lnTo>
                  <a:close/>
                </a:path>
                <a:path w="1200785" h="1200785">
                  <a:moveTo>
                    <a:pt x="564093" y="1199693"/>
                  </a:moveTo>
                  <a:lnTo>
                    <a:pt x="553615" y="1199290"/>
                  </a:lnTo>
                  <a:lnTo>
                    <a:pt x="507671" y="1193958"/>
                  </a:lnTo>
                  <a:lnTo>
                    <a:pt x="462848" y="1185235"/>
                  </a:lnTo>
                  <a:lnTo>
                    <a:pt x="451420" y="1182093"/>
                  </a:lnTo>
                  <a:lnTo>
                    <a:pt x="456081" y="1163854"/>
                  </a:lnTo>
                  <a:lnTo>
                    <a:pt x="483001" y="1170053"/>
                  </a:lnTo>
                  <a:lnTo>
                    <a:pt x="510163" y="1174956"/>
                  </a:lnTo>
                  <a:lnTo>
                    <a:pt x="537569" y="1178562"/>
                  </a:lnTo>
                  <a:lnTo>
                    <a:pt x="565219" y="1180871"/>
                  </a:lnTo>
                  <a:lnTo>
                    <a:pt x="564117" y="1199290"/>
                  </a:lnTo>
                  <a:lnTo>
                    <a:pt x="564093" y="1199693"/>
                  </a:lnTo>
                  <a:close/>
                </a:path>
                <a:path w="1200785" h="1200785">
                  <a:moveTo>
                    <a:pt x="696227" y="1181845"/>
                  </a:moveTo>
                  <a:lnTo>
                    <a:pt x="604348" y="1181845"/>
                  </a:lnTo>
                  <a:lnTo>
                    <a:pt x="624303" y="1181445"/>
                  </a:lnTo>
                  <a:lnTo>
                    <a:pt x="647993" y="1180013"/>
                  </a:lnTo>
                  <a:lnTo>
                    <a:pt x="671556" y="1177626"/>
                  </a:lnTo>
                  <a:lnTo>
                    <a:pt x="694991" y="1174284"/>
                  </a:lnTo>
                  <a:lnTo>
                    <a:pt x="696161" y="1181445"/>
                  </a:lnTo>
                  <a:lnTo>
                    <a:pt x="696227" y="1181845"/>
                  </a:lnTo>
                  <a:close/>
                </a:path>
                <a:path w="1200785" h="1200785">
                  <a:moveTo>
                    <a:pt x="612534" y="1200635"/>
                  </a:moveTo>
                  <a:lnTo>
                    <a:pt x="588561" y="1200635"/>
                  </a:lnTo>
                  <a:lnTo>
                    <a:pt x="583359" y="1200435"/>
                  </a:lnTo>
                  <a:lnTo>
                    <a:pt x="583880" y="1181845"/>
                  </a:lnTo>
                  <a:lnTo>
                    <a:pt x="583884" y="1181690"/>
                  </a:lnTo>
                  <a:lnTo>
                    <a:pt x="589411" y="1181845"/>
                  </a:lnTo>
                  <a:lnTo>
                    <a:pt x="696227" y="1181845"/>
                  </a:lnTo>
                  <a:lnTo>
                    <a:pt x="698059" y="1193056"/>
                  </a:lnTo>
                  <a:lnTo>
                    <a:pt x="693425" y="1193958"/>
                  </a:lnTo>
                  <a:lnTo>
                    <a:pt x="647480" y="1199290"/>
                  </a:lnTo>
                  <a:lnTo>
                    <a:pt x="612534" y="1200635"/>
                  </a:lnTo>
                  <a:close/>
                </a:path>
                <a:path w="1200785" h="1200785">
                  <a:moveTo>
                    <a:pt x="716525" y="1189463"/>
                  </a:moveTo>
                  <a:lnTo>
                    <a:pt x="712921" y="1171064"/>
                  </a:lnTo>
                  <a:lnTo>
                    <a:pt x="740010" y="1165082"/>
                  </a:lnTo>
                  <a:lnTo>
                    <a:pt x="766716" y="1157824"/>
                  </a:lnTo>
                  <a:lnTo>
                    <a:pt x="793038" y="1149290"/>
                  </a:lnTo>
                  <a:lnTo>
                    <a:pt x="818976" y="1139481"/>
                  </a:lnTo>
                  <a:lnTo>
                    <a:pt x="826161" y="1157187"/>
                  </a:lnTo>
                  <a:lnTo>
                    <a:pt x="823996" y="1158151"/>
                  </a:lnTo>
                  <a:lnTo>
                    <a:pt x="781816" y="1173255"/>
                  </a:lnTo>
                  <a:lnTo>
                    <a:pt x="738248" y="1185235"/>
                  </a:lnTo>
                  <a:lnTo>
                    <a:pt x="716525" y="1189463"/>
                  </a:lnTo>
                  <a:close/>
                </a:path>
                <a:path w="1200785" h="1200785">
                  <a:moveTo>
                    <a:pt x="843569" y="1149440"/>
                  </a:moveTo>
                  <a:lnTo>
                    <a:pt x="835956" y="1132272"/>
                  </a:lnTo>
                  <a:lnTo>
                    <a:pt x="861003" y="1120443"/>
                  </a:lnTo>
                  <a:lnTo>
                    <a:pt x="885417" y="1107451"/>
                  </a:lnTo>
                  <a:lnTo>
                    <a:pt x="909199" y="1093295"/>
                  </a:lnTo>
                  <a:lnTo>
                    <a:pt x="932349" y="1077977"/>
                  </a:lnTo>
                  <a:lnTo>
                    <a:pt x="943261" y="1093648"/>
                  </a:lnTo>
                  <a:lnTo>
                    <a:pt x="940869" y="1095428"/>
                  </a:lnTo>
                  <a:lnTo>
                    <a:pt x="903656" y="1119104"/>
                  </a:lnTo>
                  <a:lnTo>
                    <a:pt x="864654" y="1140056"/>
                  </a:lnTo>
                  <a:lnTo>
                    <a:pt x="843569" y="1149440"/>
                  </a:lnTo>
                  <a:close/>
                </a:path>
                <a:path w="1200785" h="1200785">
                  <a:moveTo>
                    <a:pt x="958585" y="1082243"/>
                  </a:moveTo>
                  <a:lnTo>
                    <a:pt x="947360" y="1067166"/>
                  </a:lnTo>
                  <a:lnTo>
                    <a:pt x="969196" y="1050092"/>
                  </a:lnTo>
                  <a:lnTo>
                    <a:pt x="990156" y="1032040"/>
                  </a:lnTo>
                  <a:lnTo>
                    <a:pt x="1010239" y="1013009"/>
                  </a:lnTo>
                  <a:lnTo>
                    <a:pt x="1029445" y="993000"/>
                  </a:lnTo>
                  <a:lnTo>
                    <a:pt x="1043493" y="1005862"/>
                  </a:lnTo>
                  <a:lnTo>
                    <a:pt x="1040440" y="1009395"/>
                  </a:lnTo>
                  <a:lnTo>
                    <a:pt x="1009395" y="1040440"/>
                  </a:lnTo>
                  <a:lnTo>
                    <a:pt x="976160" y="1069162"/>
                  </a:lnTo>
                  <a:lnTo>
                    <a:pt x="958585" y="1082243"/>
                  </a:lnTo>
                  <a:close/>
                </a:path>
                <a:path w="1200785" h="1200785">
                  <a:moveTo>
                    <a:pt x="1055957" y="991441"/>
                  </a:moveTo>
                  <a:lnTo>
                    <a:pt x="1041695" y="979188"/>
                  </a:lnTo>
                  <a:lnTo>
                    <a:pt x="1059271" y="957726"/>
                  </a:lnTo>
                  <a:lnTo>
                    <a:pt x="1075762" y="935517"/>
                  </a:lnTo>
                  <a:lnTo>
                    <a:pt x="1091168" y="912563"/>
                  </a:lnTo>
                  <a:lnTo>
                    <a:pt x="1105488" y="888862"/>
                  </a:lnTo>
                  <a:lnTo>
                    <a:pt x="1121980" y="898301"/>
                  </a:lnTo>
                  <a:lnTo>
                    <a:pt x="1119104" y="903656"/>
                  </a:lnTo>
                  <a:lnTo>
                    <a:pt x="1095428" y="940869"/>
                  </a:lnTo>
                  <a:lnTo>
                    <a:pt x="1069162" y="976160"/>
                  </a:lnTo>
                  <a:lnTo>
                    <a:pt x="1055957" y="991441"/>
                  </a:lnTo>
                  <a:close/>
                </a:path>
                <a:path w="1200785" h="1200785">
                  <a:moveTo>
                    <a:pt x="1131001" y="881509"/>
                  </a:moveTo>
                  <a:lnTo>
                    <a:pt x="1114401" y="872697"/>
                  </a:lnTo>
                  <a:lnTo>
                    <a:pt x="1126810" y="847915"/>
                  </a:lnTo>
                  <a:lnTo>
                    <a:pt x="1137987" y="822637"/>
                  </a:lnTo>
                  <a:lnTo>
                    <a:pt x="1147933" y="796863"/>
                  </a:lnTo>
                  <a:lnTo>
                    <a:pt x="1156649" y="770595"/>
                  </a:lnTo>
                  <a:lnTo>
                    <a:pt x="1174814" y="776144"/>
                  </a:lnTo>
                  <a:lnTo>
                    <a:pt x="1173255" y="781816"/>
                  </a:lnTo>
                  <a:lnTo>
                    <a:pt x="1158150" y="823996"/>
                  </a:lnTo>
                  <a:lnTo>
                    <a:pt x="1140056" y="864654"/>
                  </a:lnTo>
                  <a:lnTo>
                    <a:pt x="1131001" y="881509"/>
                  </a:lnTo>
                  <a:close/>
                </a:path>
                <a:path w="1200785" h="1200785">
                  <a:moveTo>
                    <a:pt x="1179882" y="757715"/>
                  </a:moveTo>
                  <a:lnTo>
                    <a:pt x="1161770" y="752812"/>
                  </a:lnTo>
                  <a:lnTo>
                    <a:pt x="1168352" y="725980"/>
                  </a:lnTo>
                  <a:lnTo>
                    <a:pt x="1173638" y="698891"/>
                  </a:lnTo>
                  <a:lnTo>
                    <a:pt x="1177629" y="671544"/>
                  </a:lnTo>
                  <a:lnTo>
                    <a:pt x="1180324" y="643940"/>
                  </a:lnTo>
                  <a:lnTo>
                    <a:pt x="1199371" y="645347"/>
                  </a:lnTo>
                  <a:lnTo>
                    <a:pt x="1199289" y="647480"/>
                  </a:lnTo>
                  <a:lnTo>
                    <a:pt x="1193958" y="693425"/>
                  </a:lnTo>
                  <a:lnTo>
                    <a:pt x="1185235" y="738248"/>
                  </a:lnTo>
                  <a:lnTo>
                    <a:pt x="1179882" y="757715"/>
                  </a:lnTo>
                  <a:close/>
                </a:path>
                <a:path w="1200785" h="1200785">
                  <a:moveTo>
                    <a:pt x="1200111" y="626131"/>
                  </a:moveTo>
                  <a:lnTo>
                    <a:pt x="1181401" y="625344"/>
                  </a:lnTo>
                  <a:lnTo>
                    <a:pt x="1181749" y="617074"/>
                  </a:lnTo>
                  <a:lnTo>
                    <a:pt x="1181844" y="612525"/>
                  </a:lnTo>
                  <a:lnTo>
                    <a:pt x="1180325" y="557015"/>
                  </a:lnTo>
                  <a:lnTo>
                    <a:pt x="1175530" y="513954"/>
                  </a:lnTo>
                  <a:lnTo>
                    <a:pt x="1194361" y="511145"/>
                  </a:lnTo>
                  <a:lnTo>
                    <a:pt x="1199289" y="553615"/>
                  </a:lnTo>
                  <a:lnTo>
                    <a:pt x="1200635" y="588570"/>
                  </a:lnTo>
                  <a:lnTo>
                    <a:pt x="1200635" y="612525"/>
                  </a:lnTo>
                  <a:lnTo>
                    <a:pt x="1200141" y="625344"/>
                  </a:lnTo>
                  <a:lnTo>
                    <a:pt x="1200111" y="626131"/>
                  </a:lnTo>
                  <a:close/>
                </a:path>
                <a:path w="1200785" h="1200785">
                  <a:moveTo>
                    <a:pt x="1172553" y="495940"/>
                  </a:moveTo>
                  <a:lnTo>
                    <a:pt x="1166950" y="468780"/>
                  </a:lnTo>
                  <a:lnTo>
                    <a:pt x="1160068" y="441987"/>
                  </a:lnTo>
                  <a:lnTo>
                    <a:pt x="1151907" y="415563"/>
                  </a:lnTo>
                  <a:lnTo>
                    <a:pt x="1142468" y="389507"/>
                  </a:lnTo>
                  <a:lnTo>
                    <a:pt x="1160130" y="382627"/>
                  </a:lnTo>
                  <a:lnTo>
                    <a:pt x="1173255" y="419279"/>
                  </a:lnTo>
                  <a:lnTo>
                    <a:pt x="1185235" y="462848"/>
                  </a:lnTo>
                  <a:lnTo>
                    <a:pt x="1191022" y="492587"/>
                  </a:lnTo>
                  <a:lnTo>
                    <a:pt x="1172553" y="495940"/>
                  </a:lnTo>
                  <a:close/>
                </a:path>
                <a:path w="1200785" h="1200785">
                  <a:moveTo>
                    <a:pt x="1135543" y="372534"/>
                  </a:moveTo>
                  <a:lnTo>
                    <a:pt x="1124067" y="347316"/>
                  </a:lnTo>
                  <a:lnTo>
                    <a:pt x="1111418" y="322714"/>
                  </a:lnTo>
                  <a:lnTo>
                    <a:pt x="1097595" y="298729"/>
                  </a:lnTo>
                  <a:lnTo>
                    <a:pt x="1082599" y="275361"/>
                  </a:lnTo>
                  <a:lnTo>
                    <a:pt x="1098305" y="264748"/>
                  </a:lnTo>
                  <a:lnTo>
                    <a:pt x="1119104" y="297440"/>
                  </a:lnTo>
                  <a:lnTo>
                    <a:pt x="1140056" y="336442"/>
                  </a:lnTo>
                  <a:lnTo>
                    <a:pt x="1152835" y="365157"/>
                  </a:lnTo>
                  <a:lnTo>
                    <a:pt x="1135543" y="372534"/>
                  </a:lnTo>
                  <a:close/>
                </a:path>
                <a:path w="1200785" h="1200785">
                  <a:moveTo>
                    <a:pt x="1071995" y="260193"/>
                  </a:moveTo>
                  <a:lnTo>
                    <a:pt x="1055227" y="238119"/>
                  </a:lnTo>
                  <a:lnTo>
                    <a:pt x="1037467" y="216907"/>
                  </a:lnTo>
                  <a:lnTo>
                    <a:pt x="1018715" y="196557"/>
                  </a:lnTo>
                  <a:lnTo>
                    <a:pt x="998970" y="177070"/>
                  </a:lnTo>
                  <a:lnTo>
                    <a:pt x="1011985" y="163246"/>
                  </a:lnTo>
                  <a:lnTo>
                    <a:pt x="1040440" y="191701"/>
                  </a:lnTo>
                  <a:lnTo>
                    <a:pt x="1069162" y="224936"/>
                  </a:lnTo>
                  <a:lnTo>
                    <a:pt x="1087214" y="249189"/>
                  </a:lnTo>
                  <a:lnTo>
                    <a:pt x="1071995" y="260193"/>
                  </a:lnTo>
                  <a:close/>
                </a:path>
                <a:path w="1200785" h="1200785">
                  <a:moveTo>
                    <a:pt x="985332" y="164630"/>
                  </a:moveTo>
                  <a:lnTo>
                    <a:pt x="964116" y="146755"/>
                  </a:lnTo>
                  <a:lnTo>
                    <a:pt x="942138" y="129954"/>
                  </a:lnTo>
                  <a:lnTo>
                    <a:pt x="919398" y="114228"/>
                  </a:lnTo>
                  <a:lnTo>
                    <a:pt x="895896" y="99575"/>
                  </a:lnTo>
                  <a:lnTo>
                    <a:pt x="905569" y="83209"/>
                  </a:lnTo>
                  <a:lnTo>
                    <a:pt x="940869" y="105668"/>
                  </a:lnTo>
                  <a:lnTo>
                    <a:pt x="976160" y="131933"/>
                  </a:lnTo>
                  <a:lnTo>
                    <a:pt x="997743" y="150585"/>
                  </a:lnTo>
                  <a:lnTo>
                    <a:pt x="985332" y="164630"/>
                  </a:lnTo>
                  <a:close/>
                </a:path>
                <a:path w="1200785" h="1200785">
                  <a:moveTo>
                    <a:pt x="879870" y="90443"/>
                  </a:moveTo>
                  <a:lnTo>
                    <a:pt x="855261" y="77685"/>
                  </a:lnTo>
                  <a:lnTo>
                    <a:pt x="830141" y="66152"/>
                  </a:lnTo>
                  <a:lnTo>
                    <a:pt x="804510" y="55843"/>
                  </a:lnTo>
                  <a:lnTo>
                    <a:pt x="778369" y="46758"/>
                  </a:lnTo>
                  <a:lnTo>
                    <a:pt x="784170" y="28684"/>
                  </a:lnTo>
                  <a:lnTo>
                    <a:pt x="823996" y="42945"/>
                  </a:lnTo>
                  <a:lnTo>
                    <a:pt x="864654" y="61040"/>
                  </a:lnTo>
                  <a:lnTo>
                    <a:pt x="888870" y="74049"/>
                  </a:lnTo>
                  <a:lnTo>
                    <a:pt x="879870" y="90443"/>
                  </a:lnTo>
                  <a:close/>
                </a:path>
                <a:path w="1200785" h="1200785">
                  <a:moveTo>
                    <a:pt x="760690" y="41394"/>
                  </a:moveTo>
                  <a:lnTo>
                    <a:pt x="733948" y="34432"/>
                  </a:lnTo>
                  <a:lnTo>
                    <a:pt x="706936" y="28763"/>
                  </a:lnTo>
                  <a:lnTo>
                    <a:pt x="679652" y="24388"/>
                  </a:lnTo>
                  <a:lnTo>
                    <a:pt x="652096" y="21307"/>
                  </a:lnTo>
                  <a:lnTo>
                    <a:pt x="653747" y="2534"/>
                  </a:lnTo>
                  <a:lnTo>
                    <a:pt x="693425" y="7138"/>
                  </a:lnTo>
                  <a:lnTo>
                    <a:pt x="738248" y="15860"/>
                  </a:lnTo>
                  <a:lnTo>
                    <a:pt x="765823" y="23443"/>
                  </a:lnTo>
                  <a:lnTo>
                    <a:pt x="760690" y="41394"/>
                  </a:lnTo>
                  <a:close/>
                </a:path>
                <a:path w="1200785" h="1200785">
                  <a:moveTo>
                    <a:pt x="490145" y="29502"/>
                  </a:moveTo>
                  <a:lnTo>
                    <a:pt x="486636" y="11231"/>
                  </a:lnTo>
                  <a:lnTo>
                    <a:pt x="507671" y="7138"/>
                  </a:lnTo>
                  <a:lnTo>
                    <a:pt x="553615" y="1806"/>
                  </a:lnTo>
                  <a:lnTo>
                    <a:pt x="600548" y="0"/>
                  </a:lnTo>
                  <a:lnTo>
                    <a:pt x="634618" y="1311"/>
                  </a:lnTo>
                  <a:lnTo>
                    <a:pt x="633624" y="19049"/>
                  </a:lnTo>
                  <a:lnTo>
                    <a:pt x="600486" y="19049"/>
                  </a:lnTo>
                  <a:lnTo>
                    <a:pt x="572620" y="19702"/>
                  </a:lnTo>
                  <a:lnTo>
                    <a:pt x="544941" y="21662"/>
                  </a:lnTo>
                  <a:lnTo>
                    <a:pt x="517450" y="24929"/>
                  </a:lnTo>
                  <a:lnTo>
                    <a:pt x="490145" y="29502"/>
                  </a:lnTo>
                  <a:close/>
                </a:path>
                <a:path w="1200785" h="1200785">
                  <a:moveTo>
                    <a:pt x="633572" y="19974"/>
                  </a:moveTo>
                  <a:lnTo>
                    <a:pt x="625317" y="19569"/>
                  </a:lnTo>
                  <a:lnTo>
                    <a:pt x="617051" y="19280"/>
                  </a:lnTo>
                  <a:lnTo>
                    <a:pt x="606015" y="19049"/>
                  </a:lnTo>
                  <a:lnTo>
                    <a:pt x="633624" y="19049"/>
                  </a:lnTo>
                  <a:lnTo>
                    <a:pt x="633572" y="19974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6039" y="6878605"/>
              <a:ext cx="1201096" cy="120109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36039" y="6878605"/>
              <a:ext cx="1200785" cy="1200785"/>
            </a:xfrm>
            <a:custGeom>
              <a:avLst/>
              <a:gdLst/>
              <a:ahLst/>
              <a:cxnLst/>
              <a:rect l="l" t="t" r="r" b="b"/>
              <a:pathLst>
                <a:path w="1200785" h="1200784">
                  <a:moveTo>
                    <a:pt x="367009" y="67820"/>
                  </a:moveTo>
                  <a:lnTo>
                    <a:pt x="419279" y="27841"/>
                  </a:lnTo>
                  <a:lnTo>
                    <a:pt x="462848" y="15860"/>
                  </a:lnTo>
                  <a:lnTo>
                    <a:pt x="467907" y="14876"/>
                  </a:lnTo>
                  <a:lnTo>
                    <a:pt x="472055" y="33277"/>
                  </a:lnTo>
                  <a:lnTo>
                    <a:pt x="445173" y="40016"/>
                  </a:lnTo>
                  <a:lnTo>
                    <a:pt x="418705" y="48019"/>
                  </a:lnTo>
                  <a:lnTo>
                    <a:pt x="392650" y="57287"/>
                  </a:lnTo>
                  <a:lnTo>
                    <a:pt x="367009" y="67820"/>
                  </a:lnTo>
                  <a:close/>
                </a:path>
                <a:path w="1200785" h="1200784">
                  <a:moveTo>
                    <a:pt x="255355" y="132514"/>
                  </a:moveTo>
                  <a:lnTo>
                    <a:pt x="297440" y="81992"/>
                  </a:lnTo>
                  <a:lnTo>
                    <a:pt x="336442" y="61040"/>
                  </a:lnTo>
                  <a:lnTo>
                    <a:pt x="342028" y="58554"/>
                  </a:lnTo>
                  <a:lnTo>
                    <a:pt x="350147" y="75547"/>
                  </a:lnTo>
                  <a:lnTo>
                    <a:pt x="325454" y="88074"/>
                  </a:lnTo>
                  <a:lnTo>
                    <a:pt x="301424" y="101745"/>
                  </a:lnTo>
                  <a:lnTo>
                    <a:pt x="278058" y="116558"/>
                  </a:lnTo>
                  <a:lnTo>
                    <a:pt x="255355" y="132514"/>
                  </a:lnTo>
                  <a:close/>
                </a:path>
                <a:path w="1200785" h="1200784">
                  <a:moveTo>
                    <a:pt x="160692" y="220143"/>
                  </a:moveTo>
                  <a:lnTo>
                    <a:pt x="146610" y="207953"/>
                  </a:lnTo>
                  <a:lnTo>
                    <a:pt x="160655" y="191701"/>
                  </a:lnTo>
                  <a:lnTo>
                    <a:pt x="191701" y="160655"/>
                  </a:lnTo>
                  <a:lnTo>
                    <a:pt x="224935" y="131933"/>
                  </a:lnTo>
                  <a:lnTo>
                    <a:pt x="228980" y="128923"/>
                  </a:lnTo>
                  <a:lnTo>
                    <a:pt x="240663" y="143732"/>
                  </a:lnTo>
                  <a:lnTo>
                    <a:pt x="219312" y="161408"/>
                  </a:lnTo>
                  <a:lnTo>
                    <a:pt x="198867" y="180035"/>
                  </a:lnTo>
                  <a:lnTo>
                    <a:pt x="179327" y="199613"/>
                  </a:lnTo>
                  <a:lnTo>
                    <a:pt x="160692" y="220143"/>
                  </a:lnTo>
                  <a:close/>
                </a:path>
                <a:path w="1200785" h="1200784">
                  <a:moveTo>
                    <a:pt x="87591" y="326362"/>
                  </a:moveTo>
                  <a:lnTo>
                    <a:pt x="71178" y="317570"/>
                  </a:lnTo>
                  <a:lnTo>
                    <a:pt x="81992" y="297439"/>
                  </a:lnTo>
                  <a:lnTo>
                    <a:pt x="105668" y="260226"/>
                  </a:lnTo>
                  <a:lnTo>
                    <a:pt x="131933" y="224935"/>
                  </a:lnTo>
                  <a:lnTo>
                    <a:pt x="134144" y="222377"/>
                  </a:lnTo>
                  <a:lnTo>
                    <a:pt x="148827" y="234296"/>
                  </a:lnTo>
                  <a:lnTo>
                    <a:pt x="131857" y="256240"/>
                  </a:lnTo>
                  <a:lnTo>
                    <a:pt x="115994" y="278899"/>
                  </a:lnTo>
                  <a:lnTo>
                    <a:pt x="101239" y="302273"/>
                  </a:lnTo>
                  <a:lnTo>
                    <a:pt x="87591" y="326362"/>
                  </a:lnTo>
                  <a:close/>
                </a:path>
                <a:path w="1200785" h="1200784">
                  <a:moveTo>
                    <a:pt x="39774" y="446061"/>
                  </a:moveTo>
                  <a:lnTo>
                    <a:pt x="21832" y="441131"/>
                  </a:lnTo>
                  <a:lnTo>
                    <a:pt x="27766" y="419549"/>
                  </a:lnTo>
                  <a:lnTo>
                    <a:pt x="27841" y="419279"/>
                  </a:lnTo>
                  <a:lnTo>
                    <a:pt x="42945" y="377100"/>
                  </a:lnTo>
                  <a:lnTo>
                    <a:pt x="61040" y="336442"/>
                  </a:lnTo>
                  <a:lnTo>
                    <a:pt x="62143" y="334389"/>
                  </a:lnTo>
                  <a:lnTo>
                    <a:pt x="79122" y="342798"/>
                  </a:lnTo>
                  <a:lnTo>
                    <a:pt x="67419" y="367918"/>
                  </a:lnTo>
                  <a:lnTo>
                    <a:pt x="56960" y="393502"/>
                  </a:lnTo>
                  <a:lnTo>
                    <a:pt x="47840" y="419279"/>
                  </a:lnTo>
                  <a:lnTo>
                    <a:pt x="47745" y="419549"/>
                  </a:lnTo>
                  <a:lnTo>
                    <a:pt x="39774" y="446061"/>
                  </a:lnTo>
                  <a:close/>
                </a:path>
                <a:path w="1200785" h="1200784">
                  <a:moveTo>
                    <a:pt x="19667" y="573437"/>
                  </a:moveTo>
                  <a:lnTo>
                    <a:pt x="1076" y="572586"/>
                  </a:lnTo>
                  <a:lnTo>
                    <a:pt x="1806" y="553615"/>
                  </a:lnTo>
                  <a:lnTo>
                    <a:pt x="7138" y="507671"/>
                  </a:lnTo>
                  <a:lnTo>
                    <a:pt x="15860" y="462848"/>
                  </a:lnTo>
                  <a:lnTo>
                    <a:pt x="16747" y="459623"/>
                  </a:lnTo>
                  <a:lnTo>
                    <a:pt x="35143" y="464046"/>
                  </a:lnTo>
                  <a:lnTo>
                    <a:pt x="29327" y="491050"/>
                  </a:lnTo>
                  <a:lnTo>
                    <a:pt x="24809" y="518282"/>
                  </a:lnTo>
                  <a:lnTo>
                    <a:pt x="21589" y="545745"/>
                  </a:lnTo>
                  <a:lnTo>
                    <a:pt x="19726" y="572586"/>
                  </a:lnTo>
                  <a:lnTo>
                    <a:pt x="19667" y="573437"/>
                  </a:lnTo>
                  <a:close/>
                </a:path>
                <a:path w="1200785" h="1200784">
                  <a:moveTo>
                    <a:pt x="9624" y="706201"/>
                  </a:moveTo>
                  <a:lnTo>
                    <a:pt x="7138" y="693425"/>
                  </a:lnTo>
                  <a:lnTo>
                    <a:pt x="1806" y="647480"/>
                  </a:lnTo>
                  <a:lnTo>
                    <a:pt x="0" y="600548"/>
                  </a:lnTo>
                  <a:lnTo>
                    <a:pt x="327" y="592037"/>
                  </a:lnTo>
                  <a:lnTo>
                    <a:pt x="332" y="591906"/>
                  </a:lnTo>
                  <a:lnTo>
                    <a:pt x="19109" y="592037"/>
                  </a:lnTo>
                  <a:lnTo>
                    <a:pt x="19050" y="600548"/>
                  </a:lnTo>
                  <a:lnTo>
                    <a:pt x="19611" y="626404"/>
                  </a:lnTo>
                  <a:lnTo>
                    <a:pt x="21297" y="652051"/>
                  </a:lnTo>
                  <a:lnTo>
                    <a:pt x="24108" y="677558"/>
                  </a:lnTo>
                  <a:lnTo>
                    <a:pt x="28042" y="702928"/>
                  </a:lnTo>
                  <a:lnTo>
                    <a:pt x="9624" y="706201"/>
                  </a:lnTo>
                  <a:close/>
                </a:path>
                <a:path w="1200785" h="1200784">
                  <a:moveTo>
                    <a:pt x="47281" y="833739"/>
                  </a:moveTo>
                  <a:lnTo>
                    <a:pt x="42945" y="823996"/>
                  </a:lnTo>
                  <a:lnTo>
                    <a:pt x="27841" y="781816"/>
                  </a:lnTo>
                  <a:lnTo>
                    <a:pt x="15860" y="738248"/>
                  </a:lnTo>
                  <a:lnTo>
                    <a:pt x="13227" y="724718"/>
                  </a:lnTo>
                  <a:lnTo>
                    <a:pt x="31523" y="720867"/>
                  </a:lnTo>
                  <a:lnTo>
                    <a:pt x="37881" y="747857"/>
                  </a:lnTo>
                  <a:lnTo>
                    <a:pt x="45510" y="774448"/>
                  </a:lnTo>
                  <a:lnTo>
                    <a:pt x="54409" y="800641"/>
                  </a:lnTo>
                  <a:lnTo>
                    <a:pt x="64579" y="826436"/>
                  </a:lnTo>
                  <a:lnTo>
                    <a:pt x="47281" y="833739"/>
                  </a:lnTo>
                  <a:close/>
                </a:path>
                <a:path w="1200785" h="1200784">
                  <a:moveTo>
                    <a:pt x="112441" y="949970"/>
                  </a:moveTo>
                  <a:lnTo>
                    <a:pt x="105668" y="940869"/>
                  </a:lnTo>
                  <a:lnTo>
                    <a:pt x="81992" y="903656"/>
                  </a:lnTo>
                  <a:lnTo>
                    <a:pt x="61040" y="864654"/>
                  </a:lnTo>
                  <a:lnTo>
                    <a:pt x="55073" y="851247"/>
                  </a:lnTo>
                  <a:lnTo>
                    <a:pt x="72072" y="843419"/>
                  </a:lnTo>
                  <a:lnTo>
                    <a:pt x="84252" y="868290"/>
                  </a:lnTo>
                  <a:lnTo>
                    <a:pt x="97585" y="892514"/>
                  </a:lnTo>
                  <a:lnTo>
                    <a:pt x="112070" y="916090"/>
                  </a:lnTo>
                  <a:lnTo>
                    <a:pt x="127709" y="939017"/>
                  </a:lnTo>
                  <a:lnTo>
                    <a:pt x="112441" y="949970"/>
                  </a:lnTo>
                  <a:close/>
                </a:path>
                <a:path w="1200785" h="1200784">
                  <a:moveTo>
                    <a:pt x="201529" y="1048934"/>
                  </a:moveTo>
                  <a:lnTo>
                    <a:pt x="191701" y="1040440"/>
                  </a:lnTo>
                  <a:lnTo>
                    <a:pt x="160655" y="1009395"/>
                  </a:lnTo>
                  <a:lnTo>
                    <a:pt x="131933" y="976160"/>
                  </a:lnTo>
                  <a:lnTo>
                    <a:pt x="123837" y="965282"/>
                  </a:lnTo>
                  <a:lnTo>
                    <a:pt x="138724" y="953870"/>
                  </a:lnTo>
                  <a:lnTo>
                    <a:pt x="156101" y="975465"/>
                  </a:lnTo>
                  <a:lnTo>
                    <a:pt x="174442" y="996169"/>
                  </a:lnTo>
                  <a:lnTo>
                    <a:pt x="193748" y="1015982"/>
                  </a:lnTo>
                  <a:lnTo>
                    <a:pt x="214019" y="1034904"/>
                  </a:lnTo>
                  <a:lnTo>
                    <a:pt x="201529" y="1048934"/>
                  </a:lnTo>
                  <a:close/>
                </a:path>
                <a:path w="1200785" h="1200784">
                  <a:moveTo>
                    <a:pt x="310108" y="1125909"/>
                  </a:moveTo>
                  <a:lnTo>
                    <a:pt x="297440" y="1119103"/>
                  </a:lnTo>
                  <a:lnTo>
                    <a:pt x="260226" y="1095428"/>
                  </a:lnTo>
                  <a:lnTo>
                    <a:pt x="224935" y="1069162"/>
                  </a:lnTo>
                  <a:lnTo>
                    <a:pt x="215949" y="1061396"/>
                  </a:lnTo>
                  <a:lnTo>
                    <a:pt x="228003" y="1046963"/>
                  </a:lnTo>
                  <a:lnTo>
                    <a:pt x="249708" y="1064238"/>
                  </a:lnTo>
                  <a:lnTo>
                    <a:pt x="272143" y="1080416"/>
                  </a:lnTo>
                  <a:lnTo>
                    <a:pt x="295202" y="1095428"/>
                  </a:lnTo>
                  <a:lnTo>
                    <a:pt x="319205" y="1109483"/>
                  </a:lnTo>
                  <a:lnTo>
                    <a:pt x="310108" y="1125909"/>
                  </a:lnTo>
                  <a:close/>
                </a:path>
                <a:path w="1200785" h="1200784">
                  <a:moveTo>
                    <a:pt x="432963" y="1177017"/>
                  </a:moveTo>
                  <a:lnTo>
                    <a:pt x="419279" y="1173255"/>
                  </a:lnTo>
                  <a:lnTo>
                    <a:pt x="377100" y="1158150"/>
                  </a:lnTo>
                  <a:lnTo>
                    <a:pt x="336442" y="1140055"/>
                  </a:lnTo>
                  <a:lnTo>
                    <a:pt x="326910" y="1134935"/>
                  </a:lnTo>
                  <a:lnTo>
                    <a:pt x="335507" y="1118175"/>
                  </a:lnTo>
                  <a:lnTo>
                    <a:pt x="360460" y="1130232"/>
                  </a:lnTo>
                  <a:lnTo>
                    <a:pt x="385893" y="1141051"/>
                  </a:lnTo>
                  <a:lnTo>
                    <a:pt x="411805" y="1150633"/>
                  </a:lnTo>
                  <a:lnTo>
                    <a:pt x="438196" y="1158977"/>
                  </a:lnTo>
                  <a:lnTo>
                    <a:pt x="432963" y="1177017"/>
                  </a:lnTo>
                  <a:close/>
                </a:path>
                <a:path w="1200785" h="1200784">
                  <a:moveTo>
                    <a:pt x="564093" y="1199692"/>
                  </a:moveTo>
                  <a:lnTo>
                    <a:pt x="553615" y="1199289"/>
                  </a:lnTo>
                  <a:lnTo>
                    <a:pt x="507671" y="1193958"/>
                  </a:lnTo>
                  <a:lnTo>
                    <a:pt x="462848" y="1185235"/>
                  </a:lnTo>
                  <a:lnTo>
                    <a:pt x="451421" y="1182093"/>
                  </a:lnTo>
                  <a:lnTo>
                    <a:pt x="456081" y="1163854"/>
                  </a:lnTo>
                  <a:lnTo>
                    <a:pt x="483001" y="1170054"/>
                  </a:lnTo>
                  <a:lnTo>
                    <a:pt x="510163" y="1174956"/>
                  </a:lnTo>
                  <a:lnTo>
                    <a:pt x="537569" y="1178562"/>
                  </a:lnTo>
                  <a:lnTo>
                    <a:pt x="565219" y="1180871"/>
                  </a:lnTo>
                  <a:lnTo>
                    <a:pt x="564118" y="1199289"/>
                  </a:lnTo>
                  <a:lnTo>
                    <a:pt x="564093" y="1199692"/>
                  </a:lnTo>
                  <a:close/>
                </a:path>
                <a:path w="1200785" h="1200784">
                  <a:moveTo>
                    <a:pt x="696227" y="1181845"/>
                  </a:moveTo>
                  <a:lnTo>
                    <a:pt x="604348" y="1181845"/>
                  </a:lnTo>
                  <a:lnTo>
                    <a:pt x="624303" y="1181445"/>
                  </a:lnTo>
                  <a:lnTo>
                    <a:pt x="647993" y="1180013"/>
                  </a:lnTo>
                  <a:lnTo>
                    <a:pt x="671556" y="1177626"/>
                  </a:lnTo>
                  <a:lnTo>
                    <a:pt x="694991" y="1174284"/>
                  </a:lnTo>
                  <a:lnTo>
                    <a:pt x="696161" y="1181445"/>
                  </a:lnTo>
                  <a:lnTo>
                    <a:pt x="696227" y="1181845"/>
                  </a:lnTo>
                  <a:close/>
                </a:path>
                <a:path w="1200785" h="1200784">
                  <a:moveTo>
                    <a:pt x="612528" y="1200635"/>
                  </a:moveTo>
                  <a:lnTo>
                    <a:pt x="588567" y="1200635"/>
                  </a:lnTo>
                  <a:lnTo>
                    <a:pt x="583359" y="1200434"/>
                  </a:lnTo>
                  <a:lnTo>
                    <a:pt x="583880" y="1181845"/>
                  </a:lnTo>
                  <a:lnTo>
                    <a:pt x="583884" y="1181690"/>
                  </a:lnTo>
                  <a:lnTo>
                    <a:pt x="589411" y="1181845"/>
                  </a:lnTo>
                  <a:lnTo>
                    <a:pt x="696227" y="1181845"/>
                  </a:lnTo>
                  <a:lnTo>
                    <a:pt x="698058" y="1193056"/>
                  </a:lnTo>
                  <a:lnTo>
                    <a:pt x="693425" y="1193958"/>
                  </a:lnTo>
                  <a:lnTo>
                    <a:pt x="647480" y="1199289"/>
                  </a:lnTo>
                  <a:lnTo>
                    <a:pt x="612528" y="1200635"/>
                  </a:lnTo>
                  <a:close/>
                </a:path>
                <a:path w="1200785" h="1200784">
                  <a:moveTo>
                    <a:pt x="716525" y="1189462"/>
                  </a:moveTo>
                  <a:lnTo>
                    <a:pt x="712921" y="1171064"/>
                  </a:lnTo>
                  <a:lnTo>
                    <a:pt x="740010" y="1165082"/>
                  </a:lnTo>
                  <a:lnTo>
                    <a:pt x="766716" y="1157824"/>
                  </a:lnTo>
                  <a:lnTo>
                    <a:pt x="793038" y="1149290"/>
                  </a:lnTo>
                  <a:lnTo>
                    <a:pt x="818976" y="1139481"/>
                  </a:lnTo>
                  <a:lnTo>
                    <a:pt x="826161" y="1157187"/>
                  </a:lnTo>
                  <a:lnTo>
                    <a:pt x="823996" y="1158150"/>
                  </a:lnTo>
                  <a:lnTo>
                    <a:pt x="781816" y="1173255"/>
                  </a:lnTo>
                  <a:lnTo>
                    <a:pt x="738248" y="1185235"/>
                  </a:lnTo>
                  <a:lnTo>
                    <a:pt x="716525" y="1189462"/>
                  </a:lnTo>
                  <a:close/>
                </a:path>
                <a:path w="1200785" h="1200784">
                  <a:moveTo>
                    <a:pt x="843569" y="1149439"/>
                  </a:moveTo>
                  <a:lnTo>
                    <a:pt x="835956" y="1132273"/>
                  </a:lnTo>
                  <a:lnTo>
                    <a:pt x="861003" y="1120444"/>
                  </a:lnTo>
                  <a:lnTo>
                    <a:pt x="885417" y="1107451"/>
                  </a:lnTo>
                  <a:lnTo>
                    <a:pt x="909199" y="1093296"/>
                  </a:lnTo>
                  <a:lnTo>
                    <a:pt x="932349" y="1077977"/>
                  </a:lnTo>
                  <a:lnTo>
                    <a:pt x="943261" y="1093648"/>
                  </a:lnTo>
                  <a:lnTo>
                    <a:pt x="940869" y="1095428"/>
                  </a:lnTo>
                  <a:lnTo>
                    <a:pt x="903656" y="1119103"/>
                  </a:lnTo>
                  <a:lnTo>
                    <a:pt x="864654" y="1140055"/>
                  </a:lnTo>
                  <a:lnTo>
                    <a:pt x="843569" y="1149439"/>
                  </a:lnTo>
                  <a:close/>
                </a:path>
                <a:path w="1200785" h="1200784">
                  <a:moveTo>
                    <a:pt x="958585" y="1082243"/>
                  </a:moveTo>
                  <a:lnTo>
                    <a:pt x="947360" y="1067166"/>
                  </a:lnTo>
                  <a:lnTo>
                    <a:pt x="969196" y="1050093"/>
                  </a:lnTo>
                  <a:lnTo>
                    <a:pt x="990156" y="1032041"/>
                  </a:lnTo>
                  <a:lnTo>
                    <a:pt x="1010239" y="1013010"/>
                  </a:lnTo>
                  <a:lnTo>
                    <a:pt x="1029445" y="993000"/>
                  </a:lnTo>
                  <a:lnTo>
                    <a:pt x="1043493" y="1005862"/>
                  </a:lnTo>
                  <a:lnTo>
                    <a:pt x="1040440" y="1009395"/>
                  </a:lnTo>
                  <a:lnTo>
                    <a:pt x="1009395" y="1040440"/>
                  </a:lnTo>
                  <a:lnTo>
                    <a:pt x="976160" y="1069162"/>
                  </a:lnTo>
                  <a:lnTo>
                    <a:pt x="958585" y="1082243"/>
                  </a:lnTo>
                  <a:close/>
                </a:path>
                <a:path w="1200785" h="1200784">
                  <a:moveTo>
                    <a:pt x="1055956" y="991441"/>
                  </a:moveTo>
                  <a:lnTo>
                    <a:pt x="1041695" y="979188"/>
                  </a:lnTo>
                  <a:lnTo>
                    <a:pt x="1059271" y="957726"/>
                  </a:lnTo>
                  <a:lnTo>
                    <a:pt x="1075762" y="935517"/>
                  </a:lnTo>
                  <a:lnTo>
                    <a:pt x="1091168" y="912563"/>
                  </a:lnTo>
                  <a:lnTo>
                    <a:pt x="1105488" y="888862"/>
                  </a:lnTo>
                  <a:lnTo>
                    <a:pt x="1121980" y="898301"/>
                  </a:lnTo>
                  <a:lnTo>
                    <a:pt x="1119104" y="903656"/>
                  </a:lnTo>
                  <a:lnTo>
                    <a:pt x="1095428" y="940869"/>
                  </a:lnTo>
                  <a:lnTo>
                    <a:pt x="1069162" y="976160"/>
                  </a:lnTo>
                  <a:lnTo>
                    <a:pt x="1055956" y="991441"/>
                  </a:lnTo>
                  <a:close/>
                </a:path>
                <a:path w="1200785" h="1200784">
                  <a:moveTo>
                    <a:pt x="1131001" y="881509"/>
                  </a:moveTo>
                  <a:lnTo>
                    <a:pt x="1114401" y="872698"/>
                  </a:lnTo>
                  <a:lnTo>
                    <a:pt x="1126810" y="847915"/>
                  </a:lnTo>
                  <a:lnTo>
                    <a:pt x="1137987" y="822637"/>
                  </a:lnTo>
                  <a:lnTo>
                    <a:pt x="1147933" y="796864"/>
                  </a:lnTo>
                  <a:lnTo>
                    <a:pt x="1156649" y="770596"/>
                  </a:lnTo>
                  <a:lnTo>
                    <a:pt x="1174814" y="776145"/>
                  </a:lnTo>
                  <a:lnTo>
                    <a:pt x="1173255" y="781816"/>
                  </a:lnTo>
                  <a:lnTo>
                    <a:pt x="1158150" y="823996"/>
                  </a:lnTo>
                  <a:lnTo>
                    <a:pt x="1140056" y="864654"/>
                  </a:lnTo>
                  <a:lnTo>
                    <a:pt x="1131001" y="881509"/>
                  </a:lnTo>
                  <a:close/>
                </a:path>
                <a:path w="1200785" h="1200784">
                  <a:moveTo>
                    <a:pt x="1179882" y="757716"/>
                  </a:moveTo>
                  <a:lnTo>
                    <a:pt x="1161770" y="752812"/>
                  </a:lnTo>
                  <a:lnTo>
                    <a:pt x="1168352" y="725980"/>
                  </a:lnTo>
                  <a:lnTo>
                    <a:pt x="1173638" y="698891"/>
                  </a:lnTo>
                  <a:lnTo>
                    <a:pt x="1177629" y="671545"/>
                  </a:lnTo>
                  <a:lnTo>
                    <a:pt x="1180324" y="643941"/>
                  </a:lnTo>
                  <a:lnTo>
                    <a:pt x="1199371" y="645347"/>
                  </a:lnTo>
                  <a:lnTo>
                    <a:pt x="1199289" y="647480"/>
                  </a:lnTo>
                  <a:lnTo>
                    <a:pt x="1193958" y="693425"/>
                  </a:lnTo>
                  <a:lnTo>
                    <a:pt x="1185235" y="738248"/>
                  </a:lnTo>
                  <a:lnTo>
                    <a:pt x="1179882" y="757716"/>
                  </a:lnTo>
                  <a:close/>
                </a:path>
                <a:path w="1200785" h="1200784">
                  <a:moveTo>
                    <a:pt x="1200111" y="626131"/>
                  </a:moveTo>
                  <a:lnTo>
                    <a:pt x="1181401" y="625345"/>
                  </a:lnTo>
                  <a:lnTo>
                    <a:pt x="1181749" y="617075"/>
                  </a:lnTo>
                  <a:lnTo>
                    <a:pt x="1181844" y="612525"/>
                  </a:lnTo>
                  <a:lnTo>
                    <a:pt x="1180325" y="557015"/>
                  </a:lnTo>
                  <a:lnTo>
                    <a:pt x="1175530" y="513954"/>
                  </a:lnTo>
                  <a:lnTo>
                    <a:pt x="1194361" y="511145"/>
                  </a:lnTo>
                  <a:lnTo>
                    <a:pt x="1199289" y="553615"/>
                  </a:lnTo>
                  <a:lnTo>
                    <a:pt x="1200635" y="588570"/>
                  </a:lnTo>
                  <a:lnTo>
                    <a:pt x="1200635" y="612525"/>
                  </a:lnTo>
                  <a:lnTo>
                    <a:pt x="1200141" y="625345"/>
                  </a:lnTo>
                  <a:lnTo>
                    <a:pt x="1200111" y="626131"/>
                  </a:lnTo>
                  <a:close/>
                </a:path>
                <a:path w="1200785" h="1200784">
                  <a:moveTo>
                    <a:pt x="1172553" y="495940"/>
                  </a:moveTo>
                  <a:lnTo>
                    <a:pt x="1166950" y="468780"/>
                  </a:lnTo>
                  <a:lnTo>
                    <a:pt x="1160068" y="441988"/>
                  </a:lnTo>
                  <a:lnTo>
                    <a:pt x="1151907" y="415563"/>
                  </a:lnTo>
                  <a:lnTo>
                    <a:pt x="1142468" y="389508"/>
                  </a:lnTo>
                  <a:lnTo>
                    <a:pt x="1160130" y="382627"/>
                  </a:lnTo>
                  <a:lnTo>
                    <a:pt x="1173255" y="419279"/>
                  </a:lnTo>
                  <a:lnTo>
                    <a:pt x="1185235" y="462848"/>
                  </a:lnTo>
                  <a:lnTo>
                    <a:pt x="1191022" y="492588"/>
                  </a:lnTo>
                  <a:lnTo>
                    <a:pt x="1172553" y="495940"/>
                  </a:lnTo>
                  <a:close/>
                </a:path>
                <a:path w="1200785" h="1200784">
                  <a:moveTo>
                    <a:pt x="1135543" y="372534"/>
                  </a:moveTo>
                  <a:lnTo>
                    <a:pt x="1124067" y="347316"/>
                  </a:lnTo>
                  <a:lnTo>
                    <a:pt x="1111418" y="322714"/>
                  </a:lnTo>
                  <a:lnTo>
                    <a:pt x="1097595" y="298729"/>
                  </a:lnTo>
                  <a:lnTo>
                    <a:pt x="1082599" y="275361"/>
                  </a:lnTo>
                  <a:lnTo>
                    <a:pt x="1098305" y="264748"/>
                  </a:lnTo>
                  <a:lnTo>
                    <a:pt x="1119104" y="297439"/>
                  </a:lnTo>
                  <a:lnTo>
                    <a:pt x="1140056" y="336442"/>
                  </a:lnTo>
                  <a:lnTo>
                    <a:pt x="1152835" y="365157"/>
                  </a:lnTo>
                  <a:lnTo>
                    <a:pt x="1135543" y="372534"/>
                  </a:lnTo>
                  <a:close/>
                </a:path>
                <a:path w="1200785" h="1200784">
                  <a:moveTo>
                    <a:pt x="1071995" y="260193"/>
                  </a:moveTo>
                  <a:lnTo>
                    <a:pt x="1055227" y="238119"/>
                  </a:lnTo>
                  <a:lnTo>
                    <a:pt x="1037467" y="216907"/>
                  </a:lnTo>
                  <a:lnTo>
                    <a:pt x="1018715" y="196557"/>
                  </a:lnTo>
                  <a:lnTo>
                    <a:pt x="998970" y="177070"/>
                  </a:lnTo>
                  <a:lnTo>
                    <a:pt x="1011985" y="163246"/>
                  </a:lnTo>
                  <a:lnTo>
                    <a:pt x="1040440" y="191701"/>
                  </a:lnTo>
                  <a:lnTo>
                    <a:pt x="1069162" y="224935"/>
                  </a:lnTo>
                  <a:lnTo>
                    <a:pt x="1087214" y="249190"/>
                  </a:lnTo>
                  <a:lnTo>
                    <a:pt x="1071995" y="260193"/>
                  </a:lnTo>
                  <a:close/>
                </a:path>
                <a:path w="1200785" h="1200784">
                  <a:moveTo>
                    <a:pt x="985332" y="164630"/>
                  </a:moveTo>
                  <a:lnTo>
                    <a:pt x="964116" y="146755"/>
                  </a:lnTo>
                  <a:lnTo>
                    <a:pt x="942138" y="129955"/>
                  </a:lnTo>
                  <a:lnTo>
                    <a:pt x="919398" y="114228"/>
                  </a:lnTo>
                  <a:lnTo>
                    <a:pt x="895896" y="99575"/>
                  </a:lnTo>
                  <a:lnTo>
                    <a:pt x="905569" y="83209"/>
                  </a:lnTo>
                  <a:lnTo>
                    <a:pt x="940869" y="105667"/>
                  </a:lnTo>
                  <a:lnTo>
                    <a:pt x="976160" y="131933"/>
                  </a:lnTo>
                  <a:lnTo>
                    <a:pt x="997743" y="150586"/>
                  </a:lnTo>
                  <a:lnTo>
                    <a:pt x="985332" y="164630"/>
                  </a:lnTo>
                  <a:close/>
                </a:path>
                <a:path w="1200785" h="1200784">
                  <a:moveTo>
                    <a:pt x="879870" y="90443"/>
                  </a:moveTo>
                  <a:lnTo>
                    <a:pt x="855261" y="77686"/>
                  </a:lnTo>
                  <a:lnTo>
                    <a:pt x="830141" y="66152"/>
                  </a:lnTo>
                  <a:lnTo>
                    <a:pt x="804510" y="55843"/>
                  </a:lnTo>
                  <a:lnTo>
                    <a:pt x="778369" y="46758"/>
                  </a:lnTo>
                  <a:lnTo>
                    <a:pt x="784170" y="28684"/>
                  </a:lnTo>
                  <a:lnTo>
                    <a:pt x="823996" y="42945"/>
                  </a:lnTo>
                  <a:lnTo>
                    <a:pt x="864654" y="61040"/>
                  </a:lnTo>
                  <a:lnTo>
                    <a:pt x="888870" y="74049"/>
                  </a:lnTo>
                  <a:lnTo>
                    <a:pt x="879870" y="90443"/>
                  </a:lnTo>
                  <a:close/>
                </a:path>
                <a:path w="1200785" h="1200784">
                  <a:moveTo>
                    <a:pt x="760690" y="41394"/>
                  </a:moveTo>
                  <a:lnTo>
                    <a:pt x="733948" y="34432"/>
                  </a:lnTo>
                  <a:lnTo>
                    <a:pt x="706936" y="28764"/>
                  </a:lnTo>
                  <a:lnTo>
                    <a:pt x="679652" y="24389"/>
                  </a:lnTo>
                  <a:lnTo>
                    <a:pt x="652096" y="21307"/>
                  </a:lnTo>
                  <a:lnTo>
                    <a:pt x="653747" y="2534"/>
                  </a:lnTo>
                  <a:lnTo>
                    <a:pt x="693425" y="7138"/>
                  </a:lnTo>
                  <a:lnTo>
                    <a:pt x="738248" y="15860"/>
                  </a:lnTo>
                  <a:lnTo>
                    <a:pt x="765824" y="23443"/>
                  </a:lnTo>
                  <a:lnTo>
                    <a:pt x="760690" y="41394"/>
                  </a:lnTo>
                  <a:close/>
                </a:path>
                <a:path w="1200785" h="1200784">
                  <a:moveTo>
                    <a:pt x="490145" y="29502"/>
                  </a:moveTo>
                  <a:lnTo>
                    <a:pt x="486636" y="11231"/>
                  </a:lnTo>
                  <a:lnTo>
                    <a:pt x="507671" y="7138"/>
                  </a:lnTo>
                  <a:lnTo>
                    <a:pt x="553615" y="1806"/>
                  </a:lnTo>
                  <a:lnTo>
                    <a:pt x="600548" y="0"/>
                  </a:lnTo>
                  <a:lnTo>
                    <a:pt x="634618" y="1311"/>
                  </a:lnTo>
                  <a:lnTo>
                    <a:pt x="633624" y="19049"/>
                  </a:lnTo>
                  <a:lnTo>
                    <a:pt x="600486" y="19049"/>
                  </a:lnTo>
                  <a:lnTo>
                    <a:pt x="572620" y="19703"/>
                  </a:lnTo>
                  <a:lnTo>
                    <a:pt x="544941" y="21663"/>
                  </a:lnTo>
                  <a:lnTo>
                    <a:pt x="517450" y="24929"/>
                  </a:lnTo>
                  <a:lnTo>
                    <a:pt x="490145" y="29502"/>
                  </a:lnTo>
                  <a:close/>
                </a:path>
                <a:path w="1200785" h="1200784">
                  <a:moveTo>
                    <a:pt x="633572" y="19974"/>
                  </a:moveTo>
                  <a:lnTo>
                    <a:pt x="625317" y="19570"/>
                  </a:lnTo>
                  <a:lnTo>
                    <a:pt x="617051" y="19281"/>
                  </a:lnTo>
                  <a:lnTo>
                    <a:pt x="606015" y="19049"/>
                  </a:lnTo>
                  <a:lnTo>
                    <a:pt x="633624" y="19049"/>
                  </a:lnTo>
                  <a:lnTo>
                    <a:pt x="633572" y="19974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6471" y="8588078"/>
              <a:ext cx="7568833" cy="112277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6039" y="8548918"/>
              <a:ext cx="1201096" cy="120109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36039" y="8548918"/>
              <a:ext cx="1200785" cy="1200785"/>
            </a:xfrm>
            <a:custGeom>
              <a:avLst/>
              <a:gdLst/>
              <a:ahLst/>
              <a:cxnLst/>
              <a:rect l="l" t="t" r="r" b="b"/>
              <a:pathLst>
                <a:path w="1200785" h="1200784">
                  <a:moveTo>
                    <a:pt x="367009" y="67819"/>
                  </a:moveTo>
                  <a:lnTo>
                    <a:pt x="419279" y="27841"/>
                  </a:lnTo>
                  <a:lnTo>
                    <a:pt x="462848" y="15860"/>
                  </a:lnTo>
                  <a:lnTo>
                    <a:pt x="467907" y="14876"/>
                  </a:lnTo>
                  <a:lnTo>
                    <a:pt x="472055" y="33277"/>
                  </a:lnTo>
                  <a:lnTo>
                    <a:pt x="445173" y="40015"/>
                  </a:lnTo>
                  <a:lnTo>
                    <a:pt x="418705" y="48019"/>
                  </a:lnTo>
                  <a:lnTo>
                    <a:pt x="392650" y="57287"/>
                  </a:lnTo>
                  <a:lnTo>
                    <a:pt x="367009" y="67819"/>
                  </a:lnTo>
                  <a:close/>
                </a:path>
                <a:path w="1200785" h="1200784">
                  <a:moveTo>
                    <a:pt x="255355" y="132513"/>
                  </a:moveTo>
                  <a:lnTo>
                    <a:pt x="297440" y="81992"/>
                  </a:lnTo>
                  <a:lnTo>
                    <a:pt x="336442" y="61040"/>
                  </a:lnTo>
                  <a:lnTo>
                    <a:pt x="342028" y="58554"/>
                  </a:lnTo>
                  <a:lnTo>
                    <a:pt x="350147" y="75546"/>
                  </a:lnTo>
                  <a:lnTo>
                    <a:pt x="325454" y="88074"/>
                  </a:lnTo>
                  <a:lnTo>
                    <a:pt x="301424" y="101744"/>
                  </a:lnTo>
                  <a:lnTo>
                    <a:pt x="278058" y="116557"/>
                  </a:lnTo>
                  <a:lnTo>
                    <a:pt x="255355" y="132513"/>
                  </a:lnTo>
                  <a:close/>
                </a:path>
                <a:path w="1200785" h="1200784">
                  <a:moveTo>
                    <a:pt x="160692" y="220142"/>
                  </a:moveTo>
                  <a:lnTo>
                    <a:pt x="146610" y="207953"/>
                  </a:lnTo>
                  <a:lnTo>
                    <a:pt x="160655" y="191701"/>
                  </a:lnTo>
                  <a:lnTo>
                    <a:pt x="191701" y="160655"/>
                  </a:lnTo>
                  <a:lnTo>
                    <a:pt x="224935" y="131933"/>
                  </a:lnTo>
                  <a:lnTo>
                    <a:pt x="228980" y="128923"/>
                  </a:lnTo>
                  <a:lnTo>
                    <a:pt x="240663" y="143731"/>
                  </a:lnTo>
                  <a:lnTo>
                    <a:pt x="219312" y="161407"/>
                  </a:lnTo>
                  <a:lnTo>
                    <a:pt x="198867" y="180034"/>
                  </a:lnTo>
                  <a:lnTo>
                    <a:pt x="179327" y="199613"/>
                  </a:lnTo>
                  <a:lnTo>
                    <a:pt x="160692" y="220142"/>
                  </a:lnTo>
                  <a:close/>
                </a:path>
                <a:path w="1200785" h="1200784">
                  <a:moveTo>
                    <a:pt x="87591" y="326361"/>
                  </a:moveTo>
                  <a:lnTo>
                    <a:pt x="71178" y="317570"/>
                  </a:lnTo>
                  <a:lnTo>
                    <a:pt x="81992" y="297439"/>
                  </a:lnTo>
                  <a:lnTo>
                    <a:pt x="105668" y="260226"/>
                  </a:lnTo>
                  <a:lnTo>
                    <a:pt x="131933" y="224935"/>
                  </a:lnTo>
                  <a:lnTo>
                    <a:pt x="134145" y="222376"/>
                  </a:lnTo>
                  <a:lnTo>
                    <a:pt x="148827" y="234295"/>
                  </a:lnTo>
                  <a:lnTo>
                    <a:pt x="131857" y="256239"/>
                  </a:lnTo>
                  <a:lnTo>
                    <a:pt x="115994" y="278898"/>
                  </a:lnTo>
                  <a:lnTo>
                    <a:pt x="101239" y="302272"/>
                  </a:lnTo>
                  <a:lnTo>
                    <a:pt x="87591" y="326361"/>
                  </a:lnTo>
                  <a:close/>
                </a:path>
                <a:path w="1200785" h="1200784">
                  <a:moveTo>
                    <a:pt x="39774" y="446060"/>
                  </a:moveTo>
                  <a:lnTo>
                    <a:pt x="21832" y="441130"/>
                  </a:lnTo>
                  <a:lnTo>
                    <a:pt x="27767" y="419549"/>
                  </a:lnTo>
                  <a:lnTo>
                    <a:pt x="27841" y="419279"/>
                  </a:lnTo>
                  <a:lnTo>
                    <a:pt x="42945" y="377100"/>
                  </a:lnTo>
                  <a:lnTo>
                    <a:pt x="61040" y="336442"/>
                  </a:lnTo>
                  <a:lnTo>
                    <a:pt x="62143" y="334388"/>
                  </a:lnTo>
                  <a:lnTo>
                    <a:pt x="79122" y="342797"/>
                  </a:lnTo>
                  <a:lnTo>
                    <a:pt x="67419" y="367917"/>
                  </a:lnTo>
                  <a:lnTo>
                    <a:pt x="56960" y="393501"/>
                  </a:lnTo>
                  <a:lnTo>
                    <a:pt x="47840" y="419279"/>
                  </a:lnTo>
                  <a:lnTo>
                    <a:pt x="47745" y="419549"/>
                  </a:lnTo>
                  <a:lnTo>
                    <a:pt x="39774" y="446060"/>
                  </a:lnTo>
                  <a:close/>
                </a:path>
                <a:path w="1200785" h="1200784">
                  <a:moveTo>
                    <a:pt x="19667" y="573437"/>
                  </a:moveTo>
                  <a:lnTo>
                    <a:pt x="1076" y="572586"/>
                  </a:lnTo>
                  <a:lnTo>
                    <a:pt x="1806" y="553615"/>
                  </a:lnTo>
                  <a:lnTo>
                    <a:pt x="7138" y="507671"/>
                  </a:lnTo>
                  <a:lnTo>
                    <a:pt x="15860" y="462848"/>
                  </a:lnTo>
                  <a:lnTo>
                    <a:pt x="16747" y="459623"/>
                  </a:lnTo>
                  <a:lnTo>
                    <a:pt x="35143" y="464046"/>
                  </a:lnTo>
                  <a:lnTo>
                    <a:pt x="29327" y="491049"/>
                  </a:lnTo>
                  <a:lnTo>
                    <a:pt x="24809" y="518282"/>
                  </a:lnTo>
                  <a:lnTo>
                    <a:pt x="21589" y="545744"/>
                  </a:lnTo>
                  <a:lnTo>
                    <a:pt x="19726" y="572586"/>
                  </a:lnTo>
                  <a:lnTo>
                    <a:pt x="19667" y="573437"/>
                  </a:lnTo>
                  <a:close/>
                </a:path>
                <a:path w="1200785" h="1200784">
                  <a:moveTo>
                    <a:pt x="9624" y="706200"/>
                  </a:moveTo>
                  <a:lnTo>
                    <a:pt x="7138" y="693425"/>
                  </a:lnTo>
                  <a:lnTo>
                    <a:pt x="1806" y="647480"/>
                  </a:lnTo>
                  <a:lnTo>
                    <a:pt x="0" y="600548"/>
                  </a:lnTo>
                  <a:lnTo>
                    <a:pt x="327" y="592036"/>
                  </a:lnTo>
                  <a:lnTo>
                    <a:pt x="332" y="591905"/>
                  </a:lnTo>
                  <a:lnTo>
                    <a:pt x="19109" y="592036"/>
                  </a:lnTo>
                  <a:lnTo>
                    <a:pt x="19050" y="600548"/>
                  </a:lnTo>
                  <a:lnTo>
                    <a:pt x="19611" y="626404"/>
                  </a:lnTo>
                  <a:lnTo>
                    <a:pt x="21297" y="652050"/>
                  </a:lnTo>
                  <a:lnTo>
                    <a:pt x="24108" y="677558"/>
                  </a:lnTo>
                  <a:lnTo>
                    <a:pt x="28042" y="702927"/>
                  </a:lnTo>
                  <a:lnTo>
                    <a:pt x="9624" y="706200"/>
                  </a:lnTo>
                  <a:close/>
                </a:path>
                <a:path w="1200785" h="1200784">
                  <a:moveTo>
                    <a:pt x="47281" y="833738"/>
                  </a:moveTo>
                  <a:lnTo>
                    <a:pt x="42945" y="823996"/>
                  </a:lnTo>
                  <a:lnTo>
                    <a:pt x="27841" y="781816"/>
                  </a:lnTo>
                  <a:lnTo>
                    <a:pt x="15860" y="738248"/>
                  </a:lnTo>
                  <a:lnTo>
                    <a:pt x="13227" y="724717"/>
                  </a:lnTo>
                  <a:lnTo>
                    <a:pt x="31523" y="720866"/>
                  </a:lnTo>
                  <a:lnTo>
                    <a:pt x="37881" y="747856"/>
                  </a:lnTo>
                  <a:lnTo>
                    <a:pt x="45510" y="774448"/>
                  </a:lnTo>
                  <a:lnTo>
                    <a:pt x="54409" y="800641"/>
                  </a:lnTo>
                  <a:lnTo>
                    <a:pt x="64579" y="826436"/>
                  </a:lnTo>
                  <a:lnTo>
                    <a:pt x="47281" y="833738"/>
                  </a:lnTo>
                  <a:close/>
                </a:path>
                <a:path w="1200785" h="1200784">
                  <a:moveTo>
                    <a:pt x="112441" y="949970"/>
                  </a:moveTo>
                  <a:lnTo>
                    <a:pt x="105668" y="940869"/>
                  </a:lnTo>
                  <a:lnTo>
                    <a:pt x="81992" y="903656"/>
                  </a:lnTo>
                  <a:lnTo>
                    <a:pt x="61040" y="864654"/>
                  </a:lnTo>
                  <a:lnTo>
                    <a:pt x="55073" y="851246"/>
                  </a:lnTo>
                  <a:lnTo>
                    <a:pt x="72072" y="843418"/>
                  </a:lnTo>
                  <a:lnTo>
                    <a:pt x="84252" y="868289"/>
                  </a:lnTo>
                  <a:lnTo>
                    <a:pt x="97585" y="892513"/>
                  </a:lnTo>
                  <a:lnTo>
                    <a:pt x="112070" y="916089"/>
                  </a:lnTo>
                  <a:lnTo>
                    <a:pt x="127709" y="939017"/>
                  </a:lnTo>
                  <a:lnTo>
                    <a:pt x="112441" y="949970"/>
                  </a:lnTo>
                  <a:close/>
                </a:path>
                <a:path w="1200785" h="1200784">
                  <a:moveTo>
                    <a:pt x="201529" y="1048934"/>
                  </a:moveTo>
                  <a:lnTo>
                    <a:pt x="191701" y="1040440"/>
                  </a:lnTo>
                  <a:lnTo>
                    <a:pt x="160655" y="1009395"/>
                  </a:lnTo>
                  <a:lnTo>
                    <a:pt x="131933" y="976160"/>
                  </a:lnTo>
                  <a:lnTo>
                    <a:pt x="123836" y="965281"/>
                  </a:lnTo>
                  <a:lnTo>
                    <a:pt x="138724" y="953870"/>
                  </a:lnTo>
                  <a:lnTo>
                    <a:pt x="156101" y="975465"/>
                  </a:lnTo>
                  <a:lnTo>
                    <a:pt x="174442" y="996169"/>
                  </a:lnTo>
                  <a:lnTo>
                    <a:pt x="193748" y="1015982"/>
                  </a:lnTo>
                  <a:lnTo>
                    <a:pt x="214019" y="1034904"/>
                  </a:lnTo>
                  <a:lnTo>
                    <a:pt x="201529" y="1048934"/>
                  </a:lnTo>
                  <a:close/>
                </a:path>
                <a:path w="1200785" h="1200784">
                  <a:moveTo>
                    <a:pt x="310108" y="1125909"/>
                  </a:moveTo>
                  <a:lnTo>
                    <a:pt x="297440" y="1119104"/>
                  </a:lnTo>
                  <a:lnTo>
                    <a:pt x="260226" y="1095428"/>
                  </a:lnTo>
                  <a:lnTo>
                    <a:pt x="224935" y="1069162"/>
                  </a:lnTo>
                  <a:lnTo>
                    <a:pt x="215948" y="1061396"/>
                  </a:lnTo>
                  <a:lnTo>
                    <a:pt x="228003" y="1046963"/>
                  </a:lnTo>
                  <a:lnTo>
                    <a:pt x="249708" y="1064237"/>
                  </a:lnTo>
                  <a:lnTo>
                    <a:pt x="272143" y="1080416"/>
                  </a:lnTo>
                  <a:lnTo>
                    <a:pt x="295203" y="1095428"/>
                  </a:lnTo>
                  <a:lnTo>
                    <a:pt x="319205" y="1109482"/>
                  </a:lnTo>
                  <a:lnTo>
                    <a:pt x="310108" y="1125909"/>
                  </a:lnTo>
                  <a:close/>
                </a:path>
                <a:path w="1200785" h="1200784">
                  <a:moveTo>
                    <a:pt x="432963" y="1177018"/>
                  </a:moveTo>
                  <a:lnTo>
                    <a:pt x="419279" y="1173255"/>
                  </a:lnTo>
                  <a:lnTo>
                    <a:pt x="377100" y="1158151"/>
                  </a:lnTo>
                  <a:lnTo>
                    <a:pt x="336442" y="1140056"/>
                  </a:lnTo>
                  <a:lnTo>
                    <a:pt x="326910" y="1134935"/>
                  </a:lnTo>
                  <a:lnTo>
                    <a:pt x="335507" y="1118174"/>
                  </a:lnTo>
                  <a:lnTo>
                    <a:pt x="360460" y="1130231"/>
                  </a:lnTo>
                  <a:lnTo>
                    <a:pt x="385893" y="1141051"/>
                  </a:lnTo>
                  <a:lnTo>
                    <a:pt x="411805" y="1150632"/>
                  </a:lnTo>
                  <a:lnTo>
                    <a:pt x="438196" y="1158976"/>
                  </a:lnTo>
                  <a:lnTo>
                    <a:pt x="432963" y="1177018"/>
                  </a:lnTo>
                  <a:close/>
                </a:path>
                <a:path w="1200785" h="1200784">
                  <a:moveTo>
                    <a:pt x="564093" y="1199693"/>
                  </a:moveTo>
                  <a:lnTo>
                    <a:pt x="553615" y="1199289"/>
                  </a:lnTo>
                  <a:lnTo>
                    <a:pt x="507671" y="1193958"/>
                  </a:lnTo>
                  <a:lnTo>
                    <a:pt x="462848" y="1185235"/>
                  </a:lnTo>
                  <a:lnTo>
                    <a:pt x="451420" y="1182093"/>
                  </a:lnTo>
                  <a:lnTo>
                    <a:pt x="456081" y="1163854"/>
                  </a:lnTo>
                  <a:lnTo>
                    <a:pt x="483001" y="1170053"/>
                  </a:lnTo>
                  <a:lnTo>
                    <a:pt x="510163" y="1174956"/>
                  </a:lnTo>
                  <a:lnTo>
                    <a:pt x="537569" y="1178562"/>
                  </a:lnTo>
                  <a:lnTo>
                    <a:pt x="565219" y="1180871"/>
                  </a:lnTo>
                  <a:lnTo>
                    <a:pt x="564117" y="1199289"/>
                  </a:lnTo>
                  <a:lnTo>
                    <a:pt x="564093" y="1199693"/>
                  </a:lnTo>
                  <a:close/>
                </a:path>
                <a:path w="1200785" h="1200784">
                  <a:moveTo>
                    <a:pt x="696227" y="1181845"/>
                  </a:moveTo>
                  <a:lnTo>
                    <a:pt x="604348" y="1181845"/>
                  </a:lnTo>
                  <a:lnTo>
                    <a:pt x="624303" y="1181445"/>
                  </a:lnTo>
                  <a:lnTo>
                    <a:pt x="647993" y="1180012"/>
                  </a:lnTo>
                  <a:lnTo>
                    <a:pt x="671556" y="1177625"/>
                  </a:lnTo>
                  <a:lnTo>
                    <a:pt x="694991" y="1174283"/>
                  </a:lnTo>
                  <a:lnTo>
                    <a:pt x="696161" y="1181445"/>
                  </a:lnTo>
                  <a:lnTo>
                    <a:pt x="696227" y="1181845"/>
                  </a:lnTo>
                  <a:close/>
                </a:path>
                <a:path w="1200785" h="1200784">
                  <a:moveTo>
                    <a:pt x="612536" y="1200635"/>
                  </a:moveTo>
                  <a:lnTo>
                    <a:pt x="588559" y="1200635"/>
                  </a:lnTo>
                  <a:lnTo>
                    <a:pt x="583359" y="1200434"/>
                  </a:lnTo>
                  <a:lnTo>
                    <a:pt x="583880" y="1181845"/>
                  </a:lnTo>
                  <a:lnTo>
                    <a:pt x="583884" y="1181690"/>
                  </a:lnTo>
                  <a:lnTo>
                    <a:pt x="589411" y="1181845"/>
                  </a:lnTo>
                  <a:lnTo>
                    <a:pt x="696227" y="1181845"/>
                  </a:lnTo>
                  <a:lnTo>
                    <a:pt x="698059" y="1193056"/>
                  </a:lnTo>
                  <a:lnTo>
                    <a:pt x="693425" y="1193958"/>
                  </a:lnTo>
                  <a:lnTo>
                    <a:pt x="647480" y="1199289"/>
                  </a:lnTo>
                  <a:lnTo>
                    <a:pt x="612536" y="1200635"/>
                  </a:lnTo>
                  <a:close/>
                </a:path>
                <a:path w="1200785" h="1200784">
                  <a:moveTo>
                    <a:pt x="716525" y="1189462"/>
                  </a:moveTo>
                  <a:lnTo>
                    <a:pt x="712921" y="1171063"/>
                  </a:lnTo>
                  <a:lnTo>
                    <a:pt x="740010" y="1165081"/>
                  </a:lnTo>
                  <a:lnTo>
                    <a:pt x="766716" y="1157823"/>
                  </a:lnTo>
                  <a:lnTo>
                    <a:pt x="793038" y="1149290"/>
                  </a:lnTo>
                  <a:lnTo>
                    <a:pt x="818976" y="1139480"/>
                  </a:lnTo>
                  <a:lnTo>
                    <a:pt x="826161" y="1157187"/>
                  </a:lnTo>
                  <a:lnTo>
                    <a:pt x="823996" y="1158151"/>
                  </a:lnTo>
                  <a:lnTo>
                    <a:pt x="781816" y="1173255"/>
                  </a:lnTo>
                  <a:lnTo>
                    <a:pt x="738248" y="1185235"/>
                  </a:lnTo>
                  <a:lnTo>
                    <a:pt x="716525" y="1189462"/>
                  </a:lnTo>
                  <a:close/>
                </a:path>
                <a:path w="1200785" h="1200784">
                  <a:moveTo>
                    <a:pt x="843569" y="1149439"/>
                  </a:moveTo>
                  <a:lnTo>
                    <a:pt x="835956" y="1132272"/>
                  </a:lnTo>
                  <a:lnTo>
                    <a:pt x="861003" y="1120443"/>
                  </a:lnTo>
                  <a:lnTo>
                    <a:pt x="885417" y="1107451"/>
                  </a:lnTo>
                  <a:lnTo>
                    <a:pt x="909199" y="1093295"/>
                  </a:lnTo>
                  <a:lnTo>
                    <a:pt x="932349" y="1077976"/>
                  </a:lnTo>
                  <a:lnTo>
                    <a:pt x="943262" y="1093648"/>
                  </a:lnTo>
                  <a:lnTo>
                    <a:pt x="940869" y="1095428"/>
                  </a:lnTo>
                  <a:lnTo>
                    <a:pt x="903656" y="1119104"/>
                  </a:lnTo>
                  <a:lnTo>
                    <a:pt x="864654" y="1140056"/>
                  </a:lnTo>
                  <a:lnTo>
                    <a:pt x="843569" y="1149439"/>
                  </a:lnTo>
                  <a:close/>
                </a:path>
                <a:path w="1200785" h="1200784">
                  <a:moveTo>
                    <a:pt x="958585" y="1082243"/>
                  </a:moveTo>
                  <a:lnTo>
                    <a:pt x="947360" y="1067165"/>
                  </a:lnTo>
                  <a:lnTo>
                    <a:pt x="969196" y="1050092"/>
                  </a:lnTo>
                  <a:lnTo>
                    <a:pt x="990156" y="1032040"/>
                  </a:lnTo>
                  <a:lnTo>
                    <a:pt x="1010239" y="1013009"/>
                  </a:lnTo>
                  <a:lnTo>
                    <a:pt x="1029445" y="992999"/>
                  </a:lnTo>
                  <a:lnTo>
                    <a:pt x="1043494" y="1005862"/>
                  </a:lnTo>
                  <a:lnTo>
                    <a:pt x="1040440" y="1009395"/>
                  </a:lnTo>
                  <a:lnTo>
                    <a:pt x="1009395" y="1040440"/>
                  </a:lnTo>
                  <a:lnTo>
                    <a:pt x="976160" y="1069162"/>
                  </a:lnTo>
                  <a:lnTo>
                    <a:pt x="958585" y="1082243"/>
                  </a:lnTo>
                  <a:close/>
                </a:path>
                <a:path w="1200785" h="1200784">
                  <a:moveTo>
                    <a:pt x="1055957" y="991440"/>
                  </a:moveTo>
                  <a:lnTo>
                    <a:pt x="1041695" y="979188"/>
                  </a:lnTo>
                  <a:lnTo>
                    <a:pt x="1059271" y="957725"/>
                  </a:lnTo>
                  <a:lnTo>
                    <a:pt x="1075762" y="935517"/>
                  </a:lnTo>
                  <a:lnTo>
                    <a:pt x="1091168" y="912562"/>
                  </a:lnTo>
                  <a:lnTo>
                    <a:pt x="1105488" y="888861"/>
                  </a:lnTo>
                  <a:lnTo>
                    <a:pt x="1121981" y="898300"/>
                  </a:lnTo>
                  <a:lnTo>
                    <a:pt x="1119104" y="903656"/>
                  </a:lnTo>
                  <a:lnTo>
                    <a:pt x="1095428" y="940869"/>
                  </a:lnTo>
                  <a:lnTo>
                    <a:pt x="1069162" y="976160"/>
                  </a:lnTo>
                  <a:lnTo>
                    <a:pt x="1055957" y="991440"/>
                  </a:lnTo>
                  <a:close/>
                </a:path>
                <a:path w="1200785" h="1200784">
                  <a:moveTo>
                    <a:pt x="1131001" y="881509"/>
                  </a:moveTo>
                  <a:lnTo>
                    <a:pt x="1114401" y="872697"/>
                  </a:lnTo>
                  <a:lnTo>
                    <a:pt x="1126810" y="847914"/>
                  </a:lnTo>
                  <a:lnTo>
                    <a:pt x="1137987" y="822636"/>
                  </a:lnTo>
                  <a:lnTo>
                    <a:pt x="1147933" y="796863"/>
                  </a:lnTo>
                  <a:lnTo>
                    <a:pt x="1156649" y="770595"/>
                  </a:lnTo>
                  <a:lnTo>
                    <a:pt x="1174815" y="776144"/>
                  </a:lnTo>
                  <a:lnTo>
                    <a:pt x="1173255" y="781816"/>
                  </a:lnTo>
                  <a:lnTo>
                    <a:pt x="1158150" y="823996"/>
                  </a:lnTo>
                  <a:lnTo>
                    <a:pt x="1140056" y="864654"/>
                  </a:lnTo>
                  <a:lnTo>
                    <a:pt x="1131001" y="881509"/>
                  </a:lnTo>
                  <a:close/>
                </a:path>
                <a:path w="1200785" h="1200784">
                  <a:moveTo>
                    <a:pt x="1179882" y="757715"/>
                  </a:moveTo>
                  <a:lnTo>
                    <a:pt x="1161770" y="752812"/>
                  </a:lnTo>
                  <a:lnTo>
                    <a:pt x="1168352" y="725980"/>
                  </a:lnTo>
                  <a:lnTo>
                    <a:pt x="1173638" y="698891"/>
                  </a:lnTo>
                  <a:lnTo>
                    <a:pt x="1177629" y="671544"/>
                  </a:lnTo>
                  <a:lnTo>
                    <a:pt x="1180324" y="643940"/>
                  </a:lnTo>
                  <a:lnTo>
                    <a:pt x="1199371" y="645347"/>
                  </a:lnTo>
                  <a:lnTo>
                    <a:pt x="1199289" y="647480"/>
                  </a:lnTo>
                  <a:lnTo>
                    <a:pt x="1193958" y="693425"/>
                  </a:lnTo>
                  <a:lnTo>
                    <a:pt x="1185235" y="738248"/>
                  </a:lnTo>
                  <a:lnTo>
                    <a:pt x="1179882" y="757715"/>
                  </a:lnTo>
                  <a:close/>
                </a:path>
                <a:path w="1200785" h="1200784">
                  <a:moveTo>
                    <a:pt x="1200111" y="626130"/>
                  </a:moveTo>
                  <a:lnTo>
                    <a:pt x="1181401" y="625344"/>
                  </a:lnTo>
                  <a:lnTo>
                    <a:pt x="1181749" y="617074"/>
                  </a:lnTo>
                  <a:lnTo>
                    <a:pt x="1181844" y="612525"/>
                  </a:lnTo>
                  <a:lnTo>
                    <a:pt x="1180325" y="557015"/>
                  </a:lnTo>
                  <a:lnTo>
                    <a:pt x="1175530" y="513954"/>
                  </a:lnTo>
                  <a:lnTo>
                    <a:pt x="1194361" y="511145"/>
                  </a:lnTo>
                  <a:lnTo>
                    <a:pt x="1199289" y="553615"/>
                  </a:lnTo>
                  <a:lnTo>
                    <a:pt x="1200635" y="588570"/>
                  </a:lnTo>
                  <a:lnTo>
                    <a:pt x="1200635" y="612525"/>
                  </a:lnTo>
                  <a:lnTo>
                    <a:pt x="1200141" y="625344"/>
                  </a:lnTo>
                  <a:lnTo>
                    <a:pt x="1200111" y="626130"/>
                  </a:lnTo>
                  <a:close/>
                </a:path>
                <a:path w="1200785" h="1200784">
                  <a:moveTo>
                    <a:pt x="1172553" y="495940"/>
                  </a:moveTo>
                  <a:lnTo>
                    <a:pt x="1166950" y="468779"/>
                  </a:lnTo>
                  <a:lnTo>
                    <a:pt x="1160068" y="441987"/>
                  </a:lnTo>
                  <a:lnTo>
                    <a:pt x="1151907" y="415563"/>
                  </a:lnTo>
                  <a:lnTo>
                    <a:pt x="1142468" y="389507"/>
                  </a:lnTo>
                  <a:lnTo>
                    <a:pt x="1160130" y="382627"/>
                  </a:lnTo>
                  <a:lnTo>
                    <a:pt x="1173255" y="419279"/>
                  </a:lnTo>
                  <a:lnTo>
                    <a:pt x="1185235" y="462848"/>
                  </a:lnTo>
                  <a:lnTo>
                    <a:pt x="1191022" y="492587"/>
                  </a:lnTo>
                  <a:lnTo>
                    <a:pt x="1172553" y="495940"/>
                  </a:lnTo>
                  <a:close/>
                </a:path>
                <a:path w="1200785" h="1200784">
                  <a:moveTo>
                    <a:pt x="1135543" y="372533"/>
                  </a:moveTo>
                  <a:lnTo>
                    <a:pt x="1124067" y="347315"/>
                  </a:lnTo>
                  <a:lnTo>
                    <a:pt x="1111418" y="322714"/>
                  </a:lnTo>
                  <a:lnTo>
                    <a:pt x="1097595" y="298729"/>
                  </a:lnTo>
                  <a:lnTo>
                    <a:pt x="1082599" y="275361"/>
                  </a:lnTo>
                  <a:lnTo>
                    <a:pt x="1098305" y="264748"/>
                  </a:lnTo>
                  <a:lnTo>
                    <a:pt x="1119104" y="297439"/>
                  </a:lnTo>
                  <a:lnTo>
                    <a:pt x="1140056" y="336442"/>
                  </a:lnTo>
                  <a:lnTo>
                    <a:pt x="1152835" y="365157"/>
                  </a:lnTo>
                  <a:lnTo>
                    <a:pt x="1135543" y="372533"/>
                  </a:lnTo>
                  <a:close/>
                </a:path>
                <a:path w="1200785" h="1200784">
                  <a:moveTo>
                    <a:pt x="1071995" y="260192"/>
                  </a:moveTo>
                  <a:lnTo>
                    <a:pt x="1055227" y="238118"/>
                  </a:lnTo>
                  <a:lnTo>
                    <a:pt x="1037467" y="216906"/>
                  </a:lnTo>
                  <a:lnTo>
                    <a:pt x="1018715" y="196557"/>
                  </a:lnTo>
                  <a:lnTo>
                    <a:pt x="998970" y="177069"/>
                  </a:lnTo>
                  <a:lnTo>
                    <a:pt x="1011985" y="163245"/>
                  </a:lnTo>
                  <a:lnTo>
                    <a:pt x="1040440" y="191701"/>
                  </a:lnTo>
                  <a:lnTo>
                    <a:pt x="1069162" y="224935"/>
                  </a:lnTo>
                  <a:lnTo>
                    <a:pt x="1087213" y="249189"/>
                  </a:lnTo>
                  <a:lnTo>
                    <a:pt x="1071995" y="260192"/>
                  </a:lnTo>
                  <a:close/>
                </a:path>
                <a:path w="1200785" h="1200784">
                  <a:moveTo>
                    <a:pt x="985332" y="164629"/>
                  </a:moveTo>
                  <a:lnTo>
                    <a:pt x="964116" y="146755"/>
                  </a:lnTo>
                  <a:lnTo>
                    <a:pt x="942138" y="129954"/>
                  </a:lnTo>
                  <a:lnTo>
                    <a:pt x="919398" y="114227"/>
                  </a:lnTo>
                  <a:lnTo>
                    <a:pt x="895896" y="99574"/>
                  </a:lnTo>
                  <a:lnTo>
                    <a:pt x="905569" y="83209"/>
                  </a:lnTo>
                  <a:lnTo>
                    <a:pt x="940869" y="105667"/>
                  </a:lnTo>
                  <a:lnTo>
                    <a:pt x="976160" y="131933"/>
                  </a:lnTo>
                  <a:lnTo>
                    <a:pt x="997743" y="150585"/>
                  </a:lnTo>
                  <a:lnTo>
                    <a:pt x="985332" y="164629"/>
                  </a:lnTo>
                  <a:close/>
                </a:path>
                <a:path w="1200785" h="1200784">
                  <a:moveTo>
                    <a:pt x="879870" y="90442"/>
                  </a:moveTo>
                  <a:lnTo>
                    <a:pt x="855261" y="77685"/>
                  </a:lnTo>
                  <a:lnTo>
                    <a:pt x="830141" y="66152"/>
                  </a:lnTo>
                  <a:lnTo>
                    <a:pt x="804510" y="55843"/>
                  </a:lnTo>
                  <a:lnTo>
                    <a:pt x="778369" y="46758"/>
                  </a:lnTo>
                  <a:lnTo>
                    <a:pt x="784170" y="28684"/>
                  </a:lnTo>
                  <a:lnTo>
                    <a:pt x="823996" y="42945"/>
                  </a:lnTo>
                  <a:lnTo>
                    <a:pt x="864654" y="61040"/>
                  </a:lnTo>
                  <a:lnTo>
                    <a:pt x="888870" y="74049"/>
                  </a:lnTo>
                  <a:lnTo>
                    <a:pt x="879870" y="90442"/>
                  </a:lnTo>
                  <a:close/>
                </a:path>
                <a:path w="1200785" h="1200784">
                  <a:moveTo>
                    <a:pt x="760690" y="41394"/>
                  </a:moveTo>
                  <a:lnTo>
                    <a:pt x="733948" y="34432"/>
                  </a:lnTo>
                  <a:lnTo>
                    <a:pt x="706936" y="28763"/>
                  </a:lnTo>
                  <a:lnTo>
                    <a:pt x="679652" y="24388"/>
                  </a:lnTo>
                  <a:lnTo>
                    <a:pt x="652096" y="21307"/>
                  </a:lnTo>
                  <a:lnTo>
                    <a:pt x="653747" y="2534"/>
                  </a:lnTo>
                  <a:lnTo>
                    <a:pt x="693425" y="7138"/>
                  </a:lnTo>
                  <a:lnTo>
                    <a:pt x="738248" y="15860"/>
                  </a:lnTo>
                  <a:lnTo>
                    <a:pt x="765823" y="23443"/>
                  </a:lnTo>
                  <a:lnTo>
                    <a:pt x="760690" y="41394"/>
                  </a:lnTo>
                  <a:close/>
                </a:path>
                <a:path w="1200785" h="1200784">
                  <a:moveTo>
                    <a:pt x="490145" y="29501"/>
                  </a:moveTo>
                  <a:lnTo>
                    <a:pt x="486636" y="11231"/>
                  </a:lnTo>
                  <a:lnTo>
                    <a:pt x="507671" y="7138"/>
                  </a:lnTo>
                  <a:lnTo>
                    <a:pt x="553615" y="1806"/>
                  </a:lnTo>
                  <a:lnTo>
                    <a:pt x="600548" y="0"/>
                  </a:lnTo>
                  <a:lnTo>
                    <a:pt x="634618" y="1311"/>
                  </a:lnTo>
                  <a:lnTo>
                    <a:pt x="633624" y="19049"/>
                  </a:lnTo>
                  <a:lnTo>
                    <a:pt x="600486" y="19049"/>
                  </a:lnTo>
                  <a:lnTo>
                    <a:pt x="572620" y="19702"/>
                  </a:lnTo>
                  <a:lnTo>
                    <a:pt x="544941" y="21662"/>
                  </a:lnTo>
                  <a:lnTo>
                    <a:pt x="517450" y="24928"/>
                  </a:lnTo>
                  <a:lnTo>
                    <a:pt x="490145" y="29501"/>
                  </a:lnTo>
                  <a:close/>
                </a:path>
                <a:path w="1200785" h="1200784">
                  <a:moveTo>
                    <a:pt x="633572" y="19974"/>
                  </a:moveTo>
                  <a:lnTo>
                    <a:pt x="625317" y="19569"/>
                  </a:lnTo>
                  <a:lnTo>
                    <a:pt x="617051" y="19280"/>
                  </a:lnTo>
                  <a:lnTo>
                    <a:pt x="606015" y="19049"/>
                  </a:lnTo>
                  <a:lnTo>
                    <a:pt x="633624" y="19049"/>
                  </a:lnTo>
                  <a:lnTo>
                    <a:pt x="633572" y="19974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557441" y="1989384"/>
            <a:ext cx="5919470" cy="814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2600" spc="-55" dirty="0">
                <a:solidFill>
                  <a:srgbClr val="F6FAFF"/>
                </a:solidFill>
                <a:latin typeface="Verdana"/>
                <a:cs typeface="Verdana"/>
              </a:rPr>
              <a:t>Infrastructural and resource constrictions</a:t>
            </a:r>
            <a:endParaRPr sz="2600" dirty="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18666" y="8742147"/>
            <a:ext cx="5356068" cy="814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2600" spc="-65" dirty="0">
                <a:solidFill>
                  <a:srgbClr val="FFFFFF"/>
                </a:solidFill>
                <a:latin typeface="Verdana"/>
                <a:cs typeface="Verdana"/>
              </a:rPr>
              <a:t>Lack of uniform policies and protocols</a:t>
            </a:r>
            <a:endParaRPr sz="2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07636" y="3023138"/>
            <a:ext cx="8180705" cy="7264400"/>
            <a:chOff x="10107636" y="3023138"/>
            <a:chExt cx="8180705" cy="7264400"/>
          </a:xfrm>
        </p:grpSpPr>
        <p:sp>
          <p:nvSpPr>
            <p:cNvPr id="3" name="object 3"/>
            <p:cNvSpPr/>
            <p:nvPr/>
          </p:nvSpPr>
          <p:spPr>
            <a:xfrm>
              <a:off x="10107636" y="3023138"/>
              <a:ext cx="8180705" cy="7264400"/>
            </a:xfrm>
            <a:custGeom>
              <a:avLst/>
              <a:gdLst/>
              <a:ahLst/>
              <a:cxnLst/>
              <a:rect l="l" t="t" r="r" b="b"/>
              <a:pathLst>
                <a:path w="8180705" h="7264400">
                  <a:moveTo>
                    <a:pt x="5051164" y="12700"/>
                  </a:moveTo>
                  <a:lnTo>
                    <a:pt x="4378916" y="12700"/>
                  </a:lnTo>
                  <a:lnTo>
                    <a:pt x="4430981" y="0"/>
                  </a:lnTo>
                  <a:lnTo>
                    <a:pt x="5000160" y="0"/>
                  </a:lnTo>
                  <a:lnTo>
                    <a:pt x="5051164" y="12700"/>
                  </a:lnTo>
                  <a:close/>
                </a:path>
                <a:path w="8180705" h="7264400">
                  <a:moveTo>
                    <a:pt x="5203231" y="25400"/>
                  </a:moveTo>
                  <a:lnTo>
                    <a:pt x="4171059" y="25400"/>
                  </a:lnTo>
                  <a:lnTo>
                    <a:pt x="4222930" y="12700"/>
                  </a:lnTo>
                  <a:lnTo>
                    <a:pt x="5152704" y="12700"/>
                  </a:lnTo>
                  <a:lnTo>
                    <a:pt x="5203231" y="25400"/>
                  </a:lnTo>
                  <a:close/>
                </a:path>
                <a:path w="8180705" h="7264400">
                  <a:moveTo>
                    <a:pt x="5353792" y="38100"/>
                  </a:moveTo>
                  <a:lnTo>
                    <a:pt x="4067603" y="38100"/>
                  </a:lnTo>
                  <a:lnTo>
                    <a:pt x="4119278" y="25400"/>
                  </a:lnTo>
                  <a:lnTo>
                    <a:pt x="5303779" y="25400"/>
                  </a:lnTo>
                  <a:lnTo>
                    <a:pt x="5353792" y="38100"/>
                  </a:lnTo>
                  <a:close/>
                </a:path>
                <a:path w="8180705" h="7264400">
                  <a:moveTo>
                    <a:pt x="5453276" y="50800"/>
                  </a:moveTo>
                  <a:lnTo>
                    <a:pt x="3964633" y="50800"/>
                  </a:lnTo>
                  <a:lnTo>
                    <a:pt x="4016049" y="38100"/>
                  </a:lnTo>
                  <a:lnTo>
                    <a:pt x="5403626" y="38100"/>
                  </a:lnTo>
                  <a:lnTo>
                    <a:pt x="5453276" y="50800"/>
                  </a:lnTo>
                  <a:close/>
                </a:path>
                <a:path w="8180705" h="7264400">
                  <a:moveTo>
                    <a:pt x="5552009" y="63500"/>
                  </a:moveTo>
                  <a:lnTo>
                    <a:pt x="3862280" y="63500"/>
                  </a:lnTo>
                  <a:lnTo>
                    <a:pt x="3913371" y="50800"/>
                  </a:lnTo>
                  <a:lnTo>
                    <a:pt x="5502738" y="50800"/>
                  </a:lnTo>
                  <a:lnTo>
                    <a:pt x="5552009" y="63500"/>
                  </a:lnTo>
                  <a:close/>
                </a:path>
                <a:path w="8180705" h="7264400">
                  <a:moveTo>
                    <a:pt x="5843380" y="114300"/>
                  </a:moveTo>
                  <a:lnTo>
                    <a:pt x="3560223" y="114300"/>
                  </a:lnTo>
                  <a:lnTo>
                    <a:pt x="3710192" y="76200"/>
                  </a:lnTo>
                  <a:lnTo>
                    <a:pt x="3760675" y="76200"/>
                  </a:lnTo>
                  <a:lnTo>
                    <a:pt x="3811376" y="63500"/>
                  </a:lnTo>
                  <a:lnTo>
                    <a:pt x="5601084" y="63500"/>
                  </a:lnTo>
                  <a:lnTo>
                    <a:pt x="5698631" y="88900"/>
                  </a:lnTo>
                  <a:lnTo>
                    <a:pt x="5747094" y="88900"/>
                  </a:lnTo>
                  <a:lnTo>
                    <a:pt x="5843380" y="114300"/>
                  </a:lnTo>
                  <a:close/>
                </a:path>
                <a:path w="8180705" h="7264400">
                  <a:moveTo>
                    <a:pt x="6126822" y="177800"/>
                  </a:moveTo>
                  <a:lnTo>
                    <a:pt x="3268394" y="177800"/>
                  </a:lnTo>
                  <a:lnTo>
                    <a:pt x="3510780" y="114300"/>
                  </a:lnTo>
                  <a:lnTo>
                    <a:pt x="5891195" y="114300"/>
                  </a:lnTo>
                  <a:lnTo>
                    <a:pt x="6126822" y="177800"/>
                  </a:lnTo>
                  <a:close/>
                </a:path>
                <a:path w="8180705" h="7264400">
                  <a:moveTo>
                    <a:pt x="8180363" y="7263861"/>
                  </a:moveTo>
                  <a:lnTo>
                    <a:pt x="0" y="7263861"/>
                  </a:lnTo>
                  <a:lnTo>
                    <a:pt x="0" y="3632200"/>
                  </a:lnTo>
                  <a:lnTo>
                    <a:pt x="1067" y="3581400"/>
                  </a:lnTo>
                  <a:lnTo>
                    <a:pt x="2823" y="3543300"/>
                  </a:lnTo>
                  <a:lnTo>
                    <a:pt x="5261" y="3492500"/>
                  </a:lnTo>
                  <a:lnTo>
                    <a:pt x="8379" y="3454400"/>
                  </a:lnTo>
                  <a:lnTo>
                    <a:pt x="12173" y="3403600"/>
                  </a:lnTo>
                  <a:lnTo>
                    <a:pt x="16638" y="3365500"/>
                  </a:lnTo>
                  <a:lnTo>
                    <a:pt x="21771" y="3314700"/>
                  </a:lnTo>
                  <a:lnTo>
                    <a:pt x="27568" y="3276600"/>
                  </a:lnTo>
                  <a:lnTo>
                    <a:pt x="34024" y="3225800"/>
                  </a:lnTo>
                  <a:lnTo>
                    <a:pt x="41136" y="3187700"/>
                  </a:lnTo>
                  <a:lnTo>
                    <a:pt x="48900" y="3136900"/>
                  </a:lnTo>
                  <a:lnTo>
                    <a:pt x="57313" y="3098800"/>
                  </a:lnTo>
                  <a:lnTo>
                    <a:pt x="66369" y="3060700"/>
                  </a:lnTo>
                  <a:lnTo>
                    <a:pt x="76065" y="3009900"/>
                  </a:lnTo>
                  <a:lnTo>
                    <a:pt x="86398" y="2971800"/>
                  </a:lnTo>
                  <a:lnTo>
                    <a:pt x="97362" y="2921000"/>
                  </a:lnTo>
                  <a:lnTo>
                    <a:pt x="108955" y="2882900"/>
                  </a:lnTo>
                  <a:lnTo>
                    <a:pt x="121173" y="2844800"/>
                  </a:lnTo>
                  <a:lnTo>
                    <a:pt x="134011" y="2794000"/>
                  </a:lnTo>
                  <a:lnTo>
                    <a:pt x="147465" y="2755900"/>
                  </a:lnTo>
                  <a:lnTo>
                    <a:pt x="161532" y="2717800"/>
                  </a:lnTo>
                  <a:lnTo>
                    <a:pt x="176208" y="2667000"/>
                  </a:lnTo>
                  <a:lnTo>
                    <a:pt x="191488" y="2628900"/>
                  </a:lnTo>
                  <a:lnTo>
                    <a:pt x="207369" y="2590800"/>
                  </a:lnTo>
                  <a:lnTo>
                    <a:pt x="223847" y="2552700"/>
                  </a:lnTo>
                  <a:lnTo>
                    <a:pt x="240918" y="2501900"/>
                  </a:lnTo>
                  <a:lnTo>
                    <a:pt x="258577" y="2463800"/>
                  </a:lnTo>
                  <a:lnTo>
                    <a:pt x="276822" y="2425700"/>
                  </a:lnTo>
                  <a:lnTo>
                    <a:pt x="295648" y="2387600"/>
                  </a:lnTo>
                  <a:lnTo>
                    <a:pt x="315051" y="2349500"/>
                  </a:lnTo>
                  <a:lnTo>
                    <a:pt x="335028" y="2311400"/>
                  </a:lnTo>
                  <a:lnTo>
                    <a:pt x="355573" y="2260600"/>
                  </a:lnTo>
                  <a:lnTo>
                    <a:pt x="376684" y="2222500"/>
                  </a:lnTo>
                  <a:lnTo>
                    <a:pt x="398357" y="2184400"/>
                  </a:lnTo>
                  <a:lnTo>
                    <a:pt x="420586" y="2146300"/>
                  </a:lnTo>
                  <a:lnTo>
                    <a:pt x="443370" y="2108200"/>
                  </a:lnTo>
                  <a:lnTo>
                    <a:pt x="466703" y="2070100"/>
                  </a:lnTo>
                  <a:lnTo>
                    <a:pt x="490582" y="2032000"/>
                  </a:lnTo>
                  <a:lnTo>
                    <a:pt x="515002" y="1993900"/>
                  </a:lnTo>
                  <a:lnTo>
                    <a:pt x="539961" y="1955800"/>
                  </a:lnTo>
                  <a:lnTo>
                    <a:pt x="565453" y="1917700"/>
                  </a:lnTo>
                  <a:lnTo>
                    <a:pt x="591475" y="1879600"/>
                  </a:lnTo>
                  <a:lnTo>
                    <a:pt x="618023" y="1841500"/>
                  </a:lnTo>
                  <a:lnTo>
                    <a:pt x="645094" y="1816100"/>
                  </a:lnTo>
                  <a:lnTo>
                    <a:pt x="672682" y="1778000"/>
                  </a:lnTo>
                  <a:lnTo>
                    <a:pt x="700785" y="1739900"/>
                  </a:lnTo>
                  <a:lnTo>
                    <a:pt x="729398" y="1701800"/>
                  </a:lnTo>
                  <a:lnTo>
                    <a:pt x="758517" y="1663700"/>
                  </a:lnTo>
                  <a:lnTo>
                    <a:pt x="788139" y="1625600"/>
                  </a:lnTo>
                  <a:lnTo>
                    <a:pt x="818259" y="1600200"/>
                  </a:lnTo>
                  <a:lnTo>
                    <a:pt x="848874" y="1562100"/>
                  </a:lnTo>
                  <a:lnTo>
                    <a:pt x="879979" y="1524000"/>
                  </a:lnTo>
                  <a:lnTo>
                    <a:pt x="911571" y="1498600"/>
                  </a:lnTo>
                  <a:lnTo>
                    <a:pt x="943646" y="1460500"/>
                  </a:lnTo>
                  <a:lnTo>
                    <a:pt x="976200" y="1422400"/>
                  </a:lnTo>
                  <a:lnTo>
                    <a:pt x="1009228" y="1397000"/>
                  </a:lnTo>
                  <a:lnTo>
                    <a:pt x="1042727" y="1358900"/>
                  </a:lnTo>
                  <a:lnTo>
                    <a:pt x="1076694" y="1333500"/>
                  </a:lnTo>
                  <a:lnTo>
                    <a:pt x="1111123" y="1295400"/>
                  </a:lnTo>
                  <a:lnTo>
                    <a:pt x="1146012" y="1270000"/>
                  </a:lnTo>
                  <a:lnTo>
                    <a:pt x="1181356" y="1231900"/>
                  </a:lnTo>
                  <a:lnTo>
                    <a:pt x="1217151" y="1206500"/>
                  </a:lnTo>
                  <a:lnTo>
                    <a:pt x="1253393" y="1168400"/>
                  </a:lnTo>
                  <a:lnTo>
                    <a:pt x="1290079" y="1143000"/>
                  </a:lnTo>
                  <a:lnTo>
                    <a:pt x="1327204" y="1104900"/>
                  </a:lnTo>
                  <a:lnTo>
                    <a:pt x="1402758" y="1054100"/>
                  </a:lnTo>
                  <a:lnTo>
                    <a:pt x="1441178" y="1016000"/>
                  </a:lnTo>
                  <a:lnTo>
                    <a:pt x="1519285" y="965200"/>
                  </a:lnTo>
                  <a:lnTo>
                    <a:pt x="1558965" y="939800"/>
                  </a:lnTo>
                  <a:lnTo>
                    <a:pt x="1599056" y="901700"/>
                  </a:lnTo>
                  <a:lnTo>
                    <a:pt x="1721762" y="825500"/>
                  </a:lnTo>
                  <a:lnTo>
                    <a:pt x="1848034" y="749300"/>
                  </a:lnTo>
                  <a:lnTo>
                    <a:pt x="1977766" y="673100"/>
                  </a:lnTo>
                  <a:lnTo>
                    <a:pt x="2110851" y="596900"/>
                  </a:lnTo>
                  <a:lnTo>
                    <a:pt x="2155939" y="584200"/>
                  </a:lnTo>
                  <a:lnTo>
                    <a:pt x="2293329" y="508000"/>
                  </a:lnTo>
                  <a:lnTo>
                    <a:pt x="2339822" y="495300"/>
                  </a:lnTo>
                  <a:lnTo>
                    <a:pt x="2433825" y="444500"/>
                  </a:lnTo>
                  <a:lnTo>
                    <a:pt x="2481329" y="431800"/>
                  </a:lnTo>
                  <a:lnTo>
                    <a:pt x="2529162" y="406400"/>
                  </a:lnTo>
                  <a:lnTo>
                    <a:pt x="2577320" y="393700"/>
                  </a:lnTo>
                  <a:lnTo>
                    <a:pt x="2625800" y="368300"/>
                  </a:lnTo>
                  <a:lnTo>
                    <a:pt x="2674597" y="355600"/>
                  </a:lnTo>
                  <a:lnTo>
                    <a:pt x="2723708" y="330200"/>
                  </a:lnTo>
                  <a:lnTo>
                    <a:pt x="2822855" y="304800"/>
                  </a:lnTo>
                  <a:lnTo>
                    <a:pt x="2872883" y="279400"/>
                  </a:lnTo>
                  <a:lnTo>
                    <a:pt x="3075934" y="228600"/>
                  </a:lnTo>
                  <a:lnTo>
                    <a:pt x="3127411" y="203200"/>
                  </a:lnTo>
                  <a:lnTo>
                    <a:pt x="3220997" y="177800"/>
                  </a:lnTo>
                  <a:lnTo>
                    <a:pt x="6173230" y="177800"/>
                  </a:lnTo>
                  <a:lnTo>
                    <a:pt x="6219388" y="190500"/>
                  </a:lnTo>
                  <a:lnTo>
                    <a:pt x="6226987" y="203200"/>
                  </a:lnTo>
                  <a:lnTo>
                    <a:pt x="6249755" y="203200"/>
                  </a:lnTo>
                  <a:lnTo>
                    <a:pt x="6351316" y="228600"/>
                  </a:lnTo>
                  <a:lnTo>
                    <a:pt x="6401701" y="254000"/>
                  </a:lnTo>
                  <a:lnTo>
                    <a:pt x="6501661" y="279400"/>
                  </a:lnTo>
                  <a:lnTo>
                    <a:pt x="6551227" y="304800"/>
                  </a:lnTo>
                  <a:lnTo>
                    <a:pt x="6649510" y="330200"/>
                  </a:lnTo>
                  <a:lnTo>
                    <a:pt x="6698218" y="355600"/>
                  </a:lnTo>
                  <a:lnTo>
                    <a:pt x="6746632" y="368300"/>
                  </a:lnTo>
                  <a:lnTo>
                    <a:pt x="6794748" y="393700"/>
                  </a:lnTo>
                  <a:lnTo>
                    <a:pt x="6842560" y="406400"/>
                  </a:lnTo>
                  <a:lnTo>
                    <a:pt x="6890066" y="431800"/>
                  </a:lnTo>
                  <a:lnTo>
                    <a:pt x="6937260" y="444500"/>
                  </a:lnTo>
                  <a:lnTo>
                    <a:pt x="7030697" y="495300"/>
                  </a:lnTo>
                  <a:lnTo>
                    <a:pt x="7076931" y="508000"/>
                  </a:lnTo>
                  <a:lnTo>
                    <a:pt x="7258543" y="609600"/>
                  </a:lnTo>
                  <a:lnTo>
                    <a:pt x="7303093" y="622300"/>
                  </a:lnTo>
                  <a:lnTo>
                    <a:pt x="7391141" y="673100"/>
                  </a:lnTo>
                  <a:lnTo>
                    <a:pt x="7562904" y="774700"/>
                  </a:lnTo>
                  <a:lnTo>
                    <a:pt x="7687803" y="850900"/>
                  </a:lnTo>
                  <a:lnTo>
                    <a:pt x="7728666" y="889000"/>
                  </a:lnTo>
                  <a:lnTo>
                    <a:pt x="7769137" y="914400"/>
                  </a:lnTo>
                  <a:lnTo>
                    <a:pt x="7888155" y="990600"/>
                  </a:lnTo>
                  <a:lnTo>
                    <a:pt x="7927015" y="1028700"/>
                  </a:lnTo>
                  <a:lnTo>
                    <a:pt x="8003491" y="1079500"/>
                  </a:lnTo>
                  <a:lnTo>
                    <a:pt x="8041098" y="1117600"/>
                  </a:lnTo>
                  <a:lnTo>
                    <a:pt x="8078279" y="1143000"/>
                  </a:lnTo>
                  <a:lnTo>
                    <a:pt x="8115030" y="1181100"/>
                  </a:lnTo>
                  <a:lnTo>
                    <a:pt x="8180363" y="1227072"/>
                  </a:lnTo>
                  <a:lnTo>
                    <a:pt x="8180363" y="7263861"/>
                  </a:lnTo>
                  <a:close/>
                </a:path>
              </a:pathLst>
            </a:custGeom>
            <a:solidFill>
              <a:srgbClr val="E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7024" y="3667902"/>
              <a:ext cx="6457949" cy="64007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228600" y="-434785"/>
            <a:ext cx="17619132" cy="2711643"/>
          </a:xfrm>
          <a:prstGeom prst="rect">
            <a:avLst/>
          </a:prstGeom>
        </p:spPr>
        <p:txBody>
          <a:bodyPr vert="horz" wrap="square" lIns="0" tIns="1161418" rIns="0" bIns="0" rtlCol="0">
            <a:spAutoFit/>
          </a:bodyPr>
          <a:lstStyle/>
          <a:p>
            <a:pPr marL="111379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Implementing</a:t>
            </a:r>
            <a:r>
              <a:rPr spc="-150" dirty="0"/>
              <a:t> </a:t>
            </a:r>
            <a:r>
              <a:rPr spc="350" dirty="0"/>
              <a:t>Effective</a:t>
            </a:r>
            <a:r>
              <a:rPr spc="-145" dirty="0"/>
              <a:t> </a:t>
            </a:r>
            <a:r>
              <a:rPr dirty="0"/>
              <a:t>IPC</a:t>
            </a:r>
            <a:r>
              <a:rPr spc="-145" dirty="0"/>
              <a:t> </a:t>
            </a:r>
            <a:r>
              <a:rPr spc="325" dirty="0"/>
              <a:t>Strategies</a:t>
            </a:r>
            <a:r>
              <a:rPr spc="-145" dirty="0"/>
              <a:t> </a:t>
            </a:r>
            <a:r>
              <a:rPr dirty="0"/>
              <a:t>in</a:t>
            </a:r>
            <a:r>
              <a:rPr spc="-145" dirty="0"/>
              <a:t> </a:t>
            </a:r>
            <a:r>
              <a:rPr spc="55" dirty="0"/>
              <a:t>India</a:t>
            </a:r>
            <a:r>
              <a:rPr lang="en-US" spc="55" dirty="0"/>
              <a:t> to overcome Challenges</a:t>
            </a:r>
            <a:endParaRPr spc="55" dirty="0"/>
          </a:p>
        </p:txBody>
      </p:sp>
      <p:grpSp>
        <p:nvGrpSpPr>
          <p:cNvPr id="6" name="object 6"/>
          <p:cNvGrpSpPr/>
          <p:nvPr/>
        </p:nvGrpSpPr>
        <p:grpSpPr>
          <a:xfrm>
            <a:off x="625339" y="2266242"/>
            <a:ext cx="7068445" cy="1193611"/>
            <a:chOff x="625339" y="2266242"/>
            <a:chExt cx="7068445" cy="1193611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699" y="2379545"/>
              <a:ext cx="6665085" cy="9887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339" y="2266242"/>
              <a:ext cx="1193611" cy="119361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25339" y="2266243"/>
              <a:ext cx="1190625" cy="1190625"/>
            </a:xfrm>
            <a:custGeom>
              <a:avLst/>
              <a:gdLst/>
              <a:ahLst/>
              <a:cxnLst/>
              <a:rect l="l" t="t" r="r" b="b"/>
              <a:pathLst>
                <a:path w="1190625" h="1190625">
                  <a:moveTo>
                    <a:pt x="363448" y="68108"/>
                  </a:moveTo>
                  <a:lnTo>
                    <a:pt x="408168" y="30425"/>
                  </a:lnTo>
                  <a:lnTo>
                    <a:pt x="453386" y="17344"/>
                  </a:lnTo>
                  <a:lnTo>
                    <a:pt x="464262" y="15120"/>
                  </a:lnTo>
                  <a:lnTo>
                    <a:pt x="468402" y="33364"/>
                  </a:lnTo>
                  <a:lnTo>
                    <a:pt x="441536" y="40143"/>
                  </a:lnTo>
                  <a:lnTo>
                    <a:pt x="415088" y="48193"/>
                  </a:lnTo>
                  <a:lnTo>
                    <a:pt x="389059" y="57515"/>
                  </a:lnTo>
                  <a:lnTo>
                    <a:pt x="363448" y="68108"/>
                  </a:lnTo>
                  <a:close/>
                </a:path>
                <a:path w="1190625" h="1190625">
                  <a:moveTo>
                    <a:pt x="252034" y="133147"/>
                  </a:moveTo>
                  <a:lnTo>
                    <a:pt x="240750" y="117997"/>
                  </a:lnTo>
                  <a:lnTo>
                    <a:pt x="244340" y="115148"/>
                  </a:lnTo>
                  <a:lnTo>
                    <a:pt x="282433" y="89415"/>
                  </a:lnTo>
                  <a:lnTo>
                    <a:pt x="322539" y="66614"/>
                  </a:lnTo>
                  <a:lnTo>
                    <a:pt x="338539" y="59097"/>
                  </a:lnTo>
                  <a:lnTo>
                    <a:pt x="346613" y="75877"/>
                  </a:lnTo>
                  <a:lnTo>
                    <a:pt x="321961" y="88474"/>
                  </a:lnTo>
                  <a:lnTo>
                    <a:pt x="297981" y="102218"/>
                  </a:lnTo>
                  <a:lnTo>
                    <a:pt x="274672" y="117109"/>
                  </a:lnTo>
                  <a:lnTo>
                    <a:pt x="252034" y="133147"/>
                  </a:lnTo>
                  <a:close/>
                </a:path>
                <a:path w="1190625" h="1190625">
                  <a:moveTo>
                    <a:pt x="157797" y="221187"/>
                  </a:moveTo>
                  <a:lnTo>
                    <a:pt x="143345" y="208809"/>
                  </a:lnTo>
                  <a:lnTo>
                    <a:pt x="143661" y="208410"/>
                  </a:lnTo>
                  <a:lnTo>
                    <a:pt x="174800" y="174800"/>
                  </a:lnTo>
                  <a:lnTo>
                    <a:pt x="208410" y="143661"/>
                  </a:lnTo>
                  <a:lnTo>
                    <a:pt x="225805" y="129857"/>
                  </a:lnTo>
                  <a:lnTo>
                    <a:pt x="237391" y="144420"/>
                  </a:lnTo>
                  <a:lnTo>
                    <a:pt x="216120" y="162184"/>
                  </a:lnTo>
                  <a:lnTo>
                    <a:pt x="195763" y="180899"/>
                  </a:lnTo>
                  <a:lnTo>
                    <a:pt x="176323" y="200567"/>
                  </a:lnTo>
                  <a:lnTo>
                    <a:pt x="157797" y="221187"/>
                  </a:lnTo>
                  <a:close/>
                </a:path>
                <a:path w="1190625" h="1190625">
                  <a:moveTo>
                    <a:pt x="85347" y="327818"/>
                  </a:moveTo>
                  <a:lnTo>
                    <a:pt x="68623" y="319004"/>
                  </a:lnTo>
                  <a:lnTo>
                    <a:pt x="89415" y="282433"/>
                  </a:lnTo>
                  <a:lnTo>
                    <a:pt x="115148" y="244339"/>
                  </a:lnTo>
                  <a:lnTo>
                    <a:pt x="131491" y="223746"/>
                  </a:lnTo>
                  <a:lnTo>
                    <a:pt x="146010" y="235402"/>
                  </a:lnTo>
                  <a:lnTo>
                    <a:pt x="129166" y="257437"/>
                  </a:lnTo>
                  <a:lnTo>
                    <a:pt x="113441" y="280185"/>
                  </a:lnTo>
                  <a:lnTo>
                    <a:pt x="98835" y="303646"/>
                  </a:lnTo>
                  <a:lnTo>
                    <a:pt x="85347" y="327818"/>
                  </a:lnTo>
                  <a:close/>
                </a:path>
                <a:path w="1190625" h="1190625">
                  <a:moveTo>
                    <a:pt x="38425" y="447858"/>
                  </a:moveTo>
                  <a:lnTo>
                    <a:pt x="20335" y="443046"/>
                  </a:lnTo>
                  <a:lnTo>
                    <a:pt x="30425" y="408168"/>
                  </a:lnTo>
                  <a:lnTo>
                    <a:pt x="46899" y="364501"/>
                  </a:lnTo>
                  <a:lnTo>
                    <a:pt x="60218" y="336153"/>
                  </a:lnTo>
                  <a:lnTo>
                    <a:pt x="76989" y="344315"/>
                  </a:lnTo>
                  <a:lnTo>
                    <a:pt x="65465" y="369514"/>
                  </a:lnTo>
                  <a:lnTo>
                    <a:pt x="55196" y="395170"/>
                  </a:lnTo>
                  <a:lnTo>
                    <a:pt x="46183" y="421285"/>
                  </a:lnTo>
                  <a:lnTo>
                    <a:pt x="38425" y="447858"/>
                  </a:lnTo>
                  <a:close/>
                </a:path>
                <a:path w="1190625" h="1190625">
                  <a:moveTo>
                    <a:pt x="19437" y="575426"/>
                  </a:moveTo>
                  <a:lnTo>
                    <a:pt x="891" y="574751"/>
                  </a:lnTo>
                  <a:lnTo>
                    <a:pt x="1978" y="547858"/>
                  </a:lnTo>
                  <a:lnTo>
                    <a:pt x="7811" y="500000"/>
                  </a:lnTo>
                  <a:lnTo>
                    <a:pt x="15652" y="461662"/>
                  </a:lnTo>
                  <a:lnTo>
                    <a:pt x="33938" y="465898"/>
                  </a:lnTo>
                  <a:lnTo>
                    <a:pt x="28352" y="492946"/>
                  </a:lnTo>
                  <a:lnTo>
                    <a:pt x="24074" y="520216"/>
                  </a:lnTo>
                  <a:lnTo>
                    <a:pt x="21102" y="547710"/>
                  </a:lnTo>
                  <a:lnTo>
                    <a:pt x="19478" y="574751"/>
                  </a:lnTo>
                  <a:lnTo>
                    <a:pt x="19437" y="575426"/>
                  </a:lnTo>
                  <a:close/>
                </a:path>
                <a:path w="1190625" h="1190625">
                  <a:moveTo>
                    <a:pt x="10773" y="708095"/>
                  </a:moveTo>
                  <a:lnTo>
                    <a:pt x="7811" y="693610"/>
                  </a:lnTo>
                  <a:lnTo>
                    <a:pt x="1978" y="645753"/>
                  </a:lnTo>
                  <a:lnTo>
                    <a:pt x="0" y="596805"/>
                  </a:lnTo>
                  <a:lnTo>
                    <a:pt x="108" y="594117"/>
                  </a:lnTo>
                  <a:lnTo>
                    <a:pt x="19055" y="594117"/>
                  </a:lnTo>
                  <a:lnTo>
                    <a:pt x="19050" y="596805"/>
                  </a:lnTo>
                  <a:lnTo>
                    <a:pt x="19677" y="624051"/>
                  </a:lnTo>
                  <a:lnTo>
                    <a:pt x="21560" y="651086"/>
                  </a:lnTo>
                  <a:lnTo>
                    <a:pt x="24699" y="677948"/>
                  </a:lnTo>
                  <a:lnTo>
                    <a:pt x="29092" y="704638"/>
                  </a:lnTo>
                  <a:lnTo>
                    <a:pt x="10773" y="708095"/>
                  </a:lnTo>
                  <a:close/>
                </a:path>
                <a:path w="1190625" h="1190625">
                  <a:moveTo>
                    <a:pt x="49828" y="835343"/>
                  </a:moveTo>
                  <a:lnTo>
                    <a:pt x="46899" y="829109"/>
                  </a:lnTo>
                  <a:lnTo>
                    <a:pt x="30425" y="785442"/>
                  </a:lnTo>
                  <a:lnTo>
                    <a:pt x="17344" y="740225"/>
                  </a:lnTo>
                  <a:lnTo>
                    <a:pt x="14586" y="726738"/>
                  </a:lnTo>
                  <a:lnTo>
                    <a:pt x="32801" y="722691"/>
                  </a:lnTo>
                  <a:lnTo>
                    <a:pt x="39460" y="749590"/>
                  </a:lnTo>
                  <a:lnTo>
                    <a:pt x="47393" y="776077"/>
                  </a:lnTo>
                  <a:lnTo>
                    <a:pt x="56599" y="802150"/>
                  </a:lnTo>
                  <a:lnTo>
                    <a:pt x="67078" y="827809"/>
                  </a:lnTo>
                  <a:lnTo>
                    <a:pt x="49828" y="835343"/>
                  </a:lnTo>
                  <a:close/>
                </a:path>
                <a:path w="1190625" h="1190625">
                  <a:moveTo>
                    <a:pt x="116355" y="950791"/>
                  </a:moveTo>
                  <a:lnTo>
                    <a:pt x="115148" y="949271"/>
                  </a:lnTo>
                  <a:lnTo>
                    <a:pt x="89415" y="911177"/>
                  </a:lnTo>
                  <a:lnTo>
                    <a:pt x="66614" y="871072"/>
                  </a:lnTo>
                  <a:lnTo>
                    <a:pt x="57972" y="852678"/>
                  </a:lnTo>
                  <a:lnTo>
                    <a:pt x="74775" y="844684"/>
                  </a:lnTo>
                  <a:lnTo>
                    <a:pt x="87263" y="869392"/>
                  </a:lnTo>
                  <a:lnTo>
                    <a:pt x="100901" y="893434"/>
                  </a:lnTo>
                  <a:lnTo>
                    <a:pt x="115690" y="916810"/>
                  </a:lnTo>
                  <a:lnTo>
                    <a:pt x="131629" y="939519"/>
                  </a:lnTo>
                  <a:lnTo>
                    <a:pt x="116355" y="950791"/>
                  </a:lnTo>
                  <a:close/>
                </a:path>
                <a:path w="1190625" h="1190625">
                  <a:moveTo>
                    <a:pt x="206850" y="1048503"/>
                  </a:moveTo>
                  <a:lnTo>
                    <a:pt x="174800" y="1018811"/>
                  </a:lnTo>
                  <a:lnTo>
                    <a:pt x="143661" y="985200"/>
                  </a:lnTo>
                  <a:lnTo>
                    <a:pt x="128218" y="965740"/>
                  </a:lnTo>
                  <a:lnTo>
                    <a:pt x="142839" y="954213"/>
                  </a:lnTo>
                  <a:lnTo>
                    <a:pt x="160509" y="975562"/>
                  </a:lnTo>
                  <a:lnTo>
                    <a:pt x="179135" y="996000"/>
                  </a:lnTo>
                  <a:lnTo>
                    <a:pt x="198718" y="1015527"/>
                  </a:lnTo>
                  <a:lnTo>
                    <a:pt x="219258" y="1034143"/>
                  </a:lnTo>
                  <a:lnTo>
                    <a:pt x="206850" y="1048503"/>
                  </a:lnTo>
                  <a:close/>
                </a:path>
                <a:path w="1190625" h="1190625">
                  <a:moveTo>
                    <a:pt x="316712" y="1123684"/>
                  </a:moveTo>
                  <a:lnTo>
                    <a:pt x="282433" y="1104196"/>
                  </a:lnTo>
                  <a:lnTo>
                    <a:pt x="244340" y="1078462"/>
                  </a:lnTo>
                  <a:lnTo>
                    <a:pt x="221683" y="1060482"/>
                  </a:lnTo>
                  <a:lnTo>
                    <a:pt x="233420" y="1045992"/>
                  </a:lnTo>
                  <a:lnTo>
                    <a:pt x="255381" y="1062933"/>
                  </a:lnTo>
                  <a:lnTo>
                    <a:pt x="278059" y="1078757"/>
                  </a:lnTo>
                  <a:lnTo>
                    <a:pt x="301455" y="1093467"/>
                  </a:lnTo>
                  <a:lnTo>
                    <a:pt x="325568" y="1107060"/>
                  </a:lnTo>
                  <a:lnTo>
                    <a:pt x="316712" y="1123684"/>
                  </a:lnTo>
                  <a:close/>
                </a:path>
                <a:path w="1190625" h="1190625">
                  <a:moveTo>
                    <a:pt x="440507" y="1172541"/>
                  </a:moveTo>
                  <a:lnTo>
                    <a:pt x="408168" y="1163185"/>
                  </a:lnTo>
                  <a:lnTo>
                    <a:pt x="364343" y="1146637"/>
                  </a:lnTo>
                  <a:lnTo>
                    <a:pt x="333764" y="1132271"/>
                  </a:lnTo>
                  <a:lnTo>
                    <a:pt x="342023" y="1115490"/>
                  </a:lnTo>
                  <a:lnTo>
                    <a:pt x="367170" y="1127126"/>
                  </a:lnTo>
                  <a:lnTo>
                    <a:pt x="392780" y="1137508"/>
                  </a:lnTo>
                  <a:lnTo>
                    <a:pt x="418853" y="1146637"/>
                  </a:lnTo>
                  <a:lnTo>
                    <a:pt x="445389" y="1154513"/>
                  </a:lnTo>
                  <a:lnTo>
                    <a:pt x="440507" y="1172541"/>
                  </a:lnTo>
                  <a:close/>
                </a:path>
                <a:path w="1190625" h="1190625">
                  <a:moveTo>
                    <a:pt x="572174" y="1190624"/>
                  </a:moveTo>
                  <a:lnTo>
                    <a:pt x="539586" y="1190624"/>
                  </a:lnTo>
                  <a:lnTo>
                    <a:pt x="500000" y="1185800"/>
                  </a:lnTo>
                  <a:lnTo>
                    <a:pt x="459061" y="1177427"/>
                  </a:lnTo>
                  <a:lnTo>
                    <a:pt x="463398" y="1159078"/>
                  </a:lnTo>
                  <a:lnTo>
                    <a:pt x="490420" y="1164784"/>
                  </a:lnTo>
                  <a:lnTo>
                    <a:pt x="517670" y="1169184"/>
                  </a:lnTo>
                  <a:lnTo>
                    <a:pt x="545146" y="1172277"/>
                  </a:lnTo>
                  <a:lnTo>
                    <a:pt x="572849" y="1174064"/>
                  </a:lnTo>
                  <a:lnTo>
                    <a:pt x="572174" y="1190624"/>
                  </a:lnTo>
                  <a:close/>
                </a:path>
                <a:path w="1190625" h="1190625">
                  <a:moveTo>
                    <a:pt x="654025" y="1190624"/>
                  </a:moveTo>
                  <a:lnTo>
                    <a:pt x="591449" y="1190624"/>
                  </a:lnTo>
                  <a:lnTo>
                    <a:pt x="591519" y="1174528"/>
                  </a:lnTo>
                  <a:lnTo>
                    <a:pt x="597928" y="1174528"/>
                  </a:lnTo>
                  <a:lnTo>
                    <a:pt x="623442" y="1173952"/>
                  </a:lnTo>
                  <a:lnTo>
                    <a:pt x="649843" y="1172155"/>
                  </a:lnTo>
                  <a:lnTo>
                    <a:pt x="676086" y="1169160"/>
                  </a:lnTo>
                  <a:lnTo>
                    <a:pt x="702172" y="1164968"/>
                  </a:lnTo>
                  <a:lnTo>
                    <a:pt x="705560" y="1183356"/>
                  </a:lnTo>
                  <a:lnTo>
                    <a:pt x="693610" y="1185800"/>
                  </a:lnTo>
                  <a:lnTo>
                    <a:pt x="654025" y="1190624"/>
                  </a:lnTo>
                  <a:close/>
                </a:path>
                <a:path w="1190625" h="1190625">
                  <a:moveTo>
                    <a:pt x="724137" y="1179556"/>
                  </a:moveTo>
                  <a:lnTo>
                    <a:pt x="720178" y="1161352"/>
                  </a:lnTo>
                  <a:lnTo>
                    <a:pt x="747111" y="1154812"/>
                  </a:lnTo>
                  <a:lnTo>
                    <a:pt x="773636" y="1146997"/>
                  </a:lnTo>
                  <a:lnTo>
                    <a:pt x="799753" y="1137907"/>
                  </a:lnTo>
                  <a:lnTo>
                    <a:pt x="825461" y="1127542"/>
                  </a:lnTo>
                  <a:lnTo>
                    <a:pt x="832952" y="1144906"/>
                  </a:lnTo>
                  <a:lnTo>
                    <a:pt x="829109" y="1146711"/>
                  </a:lnTo>
                  <a:lnTo>
                    <a:pt x="785442" y="1163185"/>
                  </a:lnTo>
                  <a:lnTo>
                    <a:pt x="740225" y="1176266"/>
                  </a:lnTo>
                  <a:lnTo>
                    <a:pt x="724137" y="1179556"/>
                  </a:lnTo>
                  <a:close/>
                </a:path>
                <a:path w="1190625" h="1190625">
                  <a:moveTo>
                    <a:pt x="850295" y="1136758"/>
                  </a:moveTo>
                  <a:lnTo>
                    <a:pt x="842375" y="1119918"/>
                  </a:lnTo>
                  <a:lnTo>
                    <a:pt x="867140" y="1107539"/>
                  </a:lnTo>
                  <a:lnTo>
                    <a:pt x="891243" y="1094007"/>
                  </a:lnTo>
                  <a:lnTo>
                    <a:pt x="914685" y="1079321"/>
                  </a:lnTo>
                  <a:lnTo>
                    <a:pt x="937465" y="1063481"/>
                  </a:lnTo>
                  <a:lnTo>
                    <a:pt x="948701" y="1078847"/>
                  </a:lnTo>
                  <a:lnTo>
                    <a:pt x="911177" y="1104196"/>
                  </a:lnTo>
                  <a:lnTo>
                    <a:pt x="871072" y="1126997"/>
                  </a:lnTo>
                  <a:lnTo>
                    <a:pt x="850295" y="1136758"/>
                  </a:lnTo>
                  <a:close/>
                </a:path>
                <a:path w="1190625" h="1190625">
                  <a:moveTo>
                    <a:pt x="963686" y="1067022"/>
                  </a:moveTo>
                  <a:lnTo>
                    <a:pt x="952209" y="1052334"/>
                  </a:lnTo>
                  <a:lnTo>
                    <a:pt x="973635" y="1034758"/>
                  </a:lnTo>
                  <a:lnTo>
                    <a:pt x="994155" y="1016221"/>
                  </a:lnTo>
                  <a:lnTo>
                    <a:pt x="1013768" y="996723"/>
                  </a:lnTo>
                  <a:lnTo>
                    <a:pt x="1032475" y="976265"/>
                  </a:lnTo>
                  <a:lnTo>
                    <a:pt x="1046722" y="988684"/>
                  </a:lnTo>
                  <a:lnTo>
                    <a:pt x="1018811" y="1018811"/>
                  </a:lnTo>
                  <a:lnTo>
                    <a:pt x="985200" y="1049949"/>
                  </a:lnTo>
                  <a:lnTo>
                    <a:pt x="963686" y="1067022"/>
                  </a:lnTo>
                  <a:close/>
                </a:path>
                <a:path w="1190625" h="1190625">
                  <a:moveTo>
                    <a:pt x="1058853" y="973980"/>
                  </a:moveTo>
                  <a:lnTo>
                    <a:pt x="1044385" y="962156"/>
                  </a:lnTo>
                  <a:lnTo>
                    <a:pt x="1061422" y="940269"/>
                  </a:lnTo>
                  <a:lnTo>
                    <a:pt x="1077346" y="917661"/>
                  </a:lnTo>
                  <a:lnTo>
                    <a:pt x="1092158" y="894330"/>
                  </a:lnTo>
                  <a:lnTo>
                    <a:pt x="1105859" y="870277"/>
                  </a:lnTo>
                  <a:lnTo>
                    <a:pt x="1122389" y="879177"/>
                  </a:lnTo>
                  <a:lnTo>
                    <a:pt x="1104196" y="911177"/>
                  </a:lnTo>
                  <a:lnTo>
                    <a:pt x="1078462" y="949271"/>
                  </a:lnTo>
                  <a:lnTo>
                    <a:pt x="1058853" y="973980"/>
                  </a:lnTo>
                  <a:close/>
                </a:path>
                <a:path w="1190625" h="1190625">
                  <a:moveTo>
                    <a:pt x="1131154" y="862223"/>
                  </a:moveTo>
                  <a:lnTo>
                    <a:pt x="1114358" y="853864"/>
                  </a:lnTo>
                  <a:lnTo>
                    <a:pt x="1126105" y="828769"/>
                  </a:lnTo>
                  <a:lnTo>
                    <a:pt x="1136601" y="803206"/>
                  </a:lnTo>
                  <a:lnTo>
                    <a:pt x="1145846" y="777175"/>
                  </a:lnTo>
                  <a:lnTo>
                    <a:pt x="1153839" y="750676"/>
                  </a:lnTo>
                  <a:lnTo>
                    <a:pt x="1171810" y="755629"/>
                  </a:lnTo>
                  <a:lnTo>
                    <a:pt x="1163185" y="785442"/>
                  </a:lnTo>
                  <a:lnTo>
                    <a:pt x="1146711" y="829109"/>
                  </a:lnTo>
                  <a:lnTo>
                    <a:pt x="1131154" y="862223"/>
                  </a:lnTo>
                  <a:close/>
                </a:path>
                <a:path w="1190625" h="1190625">
                  <a:moveTo>
                    <a:pt x="1176897" y="737138"/>
                  </a:moveTo>
                  <a:lnTo>
                    <a:pt x="1158482" y="732699"/>
                  </a:lnTo>
                  <a:lnTo>
                    <a:pt x="1164309" y="705702"/>
                  </a:lnTo>
                  <a:lnTo>
                    <a:pt x="1168830" y="678474"/>
                  </a:lnTo>
                  <a:lnTo>
                    <a:pt x="1172044" y="651015"/>
                  </a:lnTo>
                  <a:lnTo>
                    <a:pt x="1173901" y="624078"/>
                  </a:lnTo>
                  <a:lnTo>
                    <a:pt x="1173953" y="623325"/>
                  </a:lnTo>
                  <a:lnTo>
                    <a:pt x="1190624" y="624078"/>
                  </a:lnTo>
                  <a:lnTo>
                    <a:pt x="1190624" y="654024"/>
                  </a:lnTo>
                  <a:lnTo>
                    <a:pt x="1185800" y="693610"/>
                  </a:lnTo>
                  <a:lnTo>
                    <a:pt x="1176897" y="737138"/>
                  </a:lnTo>
                  <a:close/>
                </a:path>
                <a:path w="1190625" h="1190625">
                  <a:moveTo>
                    <a:pt x="1190624" y="604718"/>
                  </a:moveTo>
                  <a:lnTo>
                    <a:pt x="1174498" y="604718"/>
                  </a:lnTo>
                  <a:lnTo>
                    <a:pt x="1174551" y="596675"/>
                  </a:lnTo>
                  <a:lnTo>
                    <a:pt x="1173980" y="570766"/>
                  </a:lnTo>
                  <a:lnTo>
                    <a:pt x="1172268" y="545001"/>
                  </a:lnTo>
                  <a:lnTo>
                    <a:pt x="1169413" y="519378"/>
                  </a:lnTo>
                  <a:lnTo>
                    <a:pt x="1165417" y="493898"/>
                  </a:lnTo>
                  <a:lnTo>
                    <a:pt x="1183873" y="490581"/>
                  </a:lnTo>
                  <a:lnTo>
                    <a:pt x="1185800" y="500000"/>
                  </a:lnTo>
                  <a:lnTo>
                    <a:pt x="1190624" y="539586"/>
                  </a:lnTo>
                  <a:lnTo>
                    <a:pt x="1190624" y="604718"/>
                  </a:lnTo>
                  <a:close/>
                </a:path>
                <a:path w="1190625" h="1190625">
                  <a:moveTo>
                    <a:pt x="1161894" y="475939"/>
                  </a:moveTo>
                  <a:lnTo>
                    <a:pt x="1155474" y="448972"/>
                  </a:lnTo>
                  <a:lnTo>
                    <a:pt x="1147776" y="422409"/>
                  </a:lnTo>
                  <a:lnTo>
                    <a:pt x="1138802" y="396250"/>
                  </a:lnTo>
                  <a:lnTo>
                    <a:pt x="1128551" y="370495"/>
                  </a:lnTo>
                  <a:lnTo>
                    <a:pt x="1146028" y="363047"/>
                  </a:lnTo>
                  <a:lnTo>
                    <a:pt x="1146711" y="364501"/>
                  </a:lnTo>
                  <a:lnTo>
                    <a:pt x="1163185" y="408168"/>
                  </a:lnTo>
                  <a:lnTo>
                    <a:pt x="1176266" y="453386"/>
                  </a:lnTo>
                  <a:lnTo>
                    <a:pt x="1180087" y="472068"/>
                  </a:lnTo>
                  <a:lnTo>
                    <a:pt x="1161894" y="475939"/>
                  </a:lnTo>
                  <a:close/>
                </a:path>
                <a:path w="1190625" h="1190625">
                  <a:moveTo>
                    <a:pt x="1121000" y="353540"/>
                  </a:moveTo>
                  <a:lnTo>
                    <a:pt x="1108731" y="328720"/>
                  </a:lnTo>
                  <a:lnTo>
                    <a:pt x="1095305" y="304556"/>
                  </a:lnTo>
                  <a:lnTo>
                    <a:pt x="1080722" y="281048"/>
                  </a:lnTo>
                  <a:lnTo>
                    <a:pt x="1064982" y="258197"/>
                  </a:lnTo>
                  <a:lnTo>
                    <a:pt x="1080317" y="247086"/>
                  </a:lnTo>
                  <a:lnTo>
                    <a:pt x="1104196" y="282433"/>
                  </a:lnTo>
                  <a:lnTo>
                    <a:pt x="1126997" y="322539"/>
                  </a:lnTo>
                  <a:lnTo>
                    <a:pt x="1137876" y="345695"/>
                  </a:lnTo>
                  <a:lnTo>
                    <a:pt x="1121000" y="353540"/>
                  </a:lnTo>
                  <a:close/>
                </a:path>
                <a:path w="1190625" h="1190625">
                  <a:moveTo>
                    <a:pt x="1053899" y="243402"/>
                  </a:moveTo>
                  <a:lnTo>
                    <a:pt x="1036417" y="221899"/>
                  </a:lnTo>
                  <a:lnTo>
                    <a:pt x="1017970" y="201298"/>
                  </a:lnTo>
                  <a:lnTo>
                    <a:pt x="998557" y="181599"/>
                  </a:lnTo>
                  <a:lnTo>
                    <a:pt x="978180" y="162802"/>
                  </a:lnTo>
                  <a:lnTo>
                    <a:pt x="990608" y="148671"/>
                  </a:lnTo>
                  <a:lnTo>
                    <a:pt x="1018811" y="174800"/>
                  </a:lnTo>
                  <a:lnTo>
                    <a:pt x="1049949" y="208410"/>
                  </a:lnTo>
                  <a:lnTo>
                    <a:pt x="1068652" y="231978"/>
                  </a:lnTo>
                  <a:lnTo>
                    <a:pt x="1053899" y="243402"/>
                  </a:lnTo>
                  <a:close/>
                </a:path>
                <a:path w="1190625" h="1190625">
                  <a:moveTo>
                    <a:pt x="964124" y="150831"/>
                  </a:moveTo>
                  <a:lnTo>
                    <a:pt x="942313" y="133699"/>
                  </a:lnTo>
                  <a:lnTo>
                    <a:pt x="919774" y="117675"/>
                  </a:lnTo>
                  <a:lnTo>
                    <a:pt x="896509" y="102760"/>
                  </a:lnTo>
                  <a:lnTo>
                    <a:pt x="872516" y="88954"/>
                  </a:lnTo>
                  <a:lnTo>
                    <a:pt x="881458" y="72519"/>
                  </a:lnTo>
                  <a:lnTo>
                    <a:pt x="911177" y="89415"/>
                  </a:lnTo>
                  <a:lnTo>
                    <a:pt x="949271" y="115148"/>
                  </a:lnTo>
                  <a:lnTo>
                    <a:pt x="976035" y="136388"/>
                  </a:lnTo>
                  <a:lnTo>
                    <a:pt x="964124" y="150831"/>
                  </a:lnTo>
                  <a:close/>
                </a:path>
                <a:path w="1190625" h="1190625">
                  <a:moveTo>
                    <a:pt x="856145" y="80384"/>
                  </a:moveTo>
                  <a:lnTo>
                    <a:pt x="831103" y="68525"/>
                  </a:lnTo>
                  <a:lnTo>
                    <a:pt x="805587" y="57916"/>
                  </a:lnTo>
                  <a:lnTo>
                    <a:pt x="779598" y="48556"/>
                  </a:lnTo>
                  <a:lnTo>
                    <a:pt x="753137" y="40445"/>
                  </a:lnTo>
                  <a:lnTo>
                    <a:pt x="758160" y="22533"/>
                  </a:lnTo>
                  <a:lnTo>
                    <a:pt x="785442" y="30425"/>
                  </a:lnTo>
                  <a:lnTo>
                    <a:pt x="829109" y="46899"/>
                  </a:lnTo>
                  <a:lnTo>
                    <a:pt x="864604" y="63575"/>
                  </a:lnTo>
                  <a:lnTo>
                    <a:pt x="856145" y="80384"/>
                  </a:lnTo>
                  <a:close/>
                </a:path>
                <a:path w="1190625" h="1190625">
                  <a:moveTo>
                    <a:pt x="735191" y="35725"/>
                  </a:moveTo>
                  <a:lnTo>
                    <a:pt x="708221" y="29778"/>
                  </a:lnTo>
                  <a:lnTo>
                    <a:pt x="681014" y="25136"/>
                  </a:lnTo>
                  <a:lnTo>
                    <a:pt x="653573" y="21800"/>
                  </a:lnTo>
                  <a:lnTo>
                    <a:pt x="625896" y="19769"/>
                  </a:lnTo>
                  <a:lnTo>
                    <a:pt x="626778" y="1978"/>
                  </a:lnTo>
                  <a:lnTo>
                    <a:pt x="626816" y="1212"/>
                  </a:lnTo>
                  <a:lnTo>
                    <a:pt x="645753" y="1978"/>
                  </a:lnTo>
                  <a:lnTo>
                    <a:pt x="693610" y="7811"/>
                  </a:lnTo>
                  <a:lnTo>
                    <a:pt x="739734" y="17244"/>
                  </a:lnTo>
                  <a:lnTo>
                    <a:pt x="735191" y="35725"/>
                  </a:lnTo>
                  <a:close/>
                </a:path>
                <a:path w="1190625" h="1190625">
                  <a:moveTo>
                    <a:pt x="486501" y="29563"/>
                  </a:moveTo>
                  <a:lnTo>
                    <a:pt x="482970" y="11294"/>
                  </a:lnTo>
                  <a:lnTo>
                    <a:pt x="500000" y="7811"/>
                  </a:lnTo>
                  <a:lnTo>
                    <a:pt x="547858" y="1978"/>
                  </a:lnTo>
                  <a:lnTo>
                    <a:pt x="596805" y="0"/>
                  </a:lnTo>
                  <a:lnTo>
                    <a:pt x="607517" y="432"/>
                  </a:lnTo>
                  <a:lnTo>
                    <a:pt x="607421" y="11294"/>
                  </a:lnTo>
                  <a:lnTo>
                    <a:pt x="607353" y="19049"/>
                  </a:lnTo>
                  <a:lnTo>
                    <a:pt x="596633" y="19049"/>
                  </a:lnTo>
                  <a:lnTo>
                    <a:pt x="568848" y="19706"/>
                  </a:lnTo>
                  <a:lnTo>
                    <a:pt x="541231" y="21678"/>
                  </a:lnTo>
                  <a:lnTo>
                    <a:pt x="513782" y="24963"/>
                  </a:lnTo>
                  <a:lnTo>
                    <a:pt x="486501" y="29563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25339" y="3831328"/>
            <a:ext cx="7068820" cy="1191895"/>
            <a:chOff x="625339" y="3831328"/>
            <a:chExt cx="7068820" cy="119189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8699" y="3887900"/>
              <a:ext cx="6665085" cy="9887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5339" y="3831328"/>
              <a:ext cx="1193611" cy="119128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25339" y="3831328"/>
              <a:ext cx="1190625" cy="1190625"/>
            </a:xfrm>
            <a:custGeom>
              <a:avLst/>
              <a:gdLst/>
              <a:ahLst/>
              <a:cxnLst/>
              <a:rect l="l" t="t" r="r" b="b"/>
              <a:pathLst>
                <a:path w="1190625" h="1190625">
                  <a:moveTo>
                    <a:pt x="363448" y="68108"/>
                  </a:moveTo>
                  <a:lnTo>
                    <a:pt x="408168" y="30425"/>
                  </a:lnTo>
                  <a:lnTo>
                    <a:pt x="453386" y="17344"/>
                  </a:lnTo>
                  <a:lnTo>
                    <a:pt x="464262" y="15120"/>
                  </a:lnTo>
                  <a:lnTo>
                    <a:pt x="468402" y="33364"/>
                  </a:lnTo>
                  <a:lnTo>
                    <a:pt x="441536" y="40143"/>
                  </a:lnTo>
                  <a:lnTo>
                    <a:pt x="415088" y="48193"/>
                  </a:lnTo>
                  <a:lnTo>
                    <a:pt x="389059" y="57515"/>
                  </a:lnTo>
                  <a:lnTo>
                    <a:pt x="363448" y="68108"/>
                  </a:lnTo>
                  <a:close/>
                </a:path>
                <a:path w="1190625" h="1190625">
                  <a:moveTo>
                    <a:pt x="252034" y="133147"/>
                  </a:moveTo>
                  <a:lnTo>
                    <a:pt x="240750" y="117997"/>
                  </a:lnTo>
                  <a:lnTo>
                    <a:pt x="244340" y="115148"/>
                  </a:lnTo>
                  <a:lnTo>
                    <a:pt x="282433" y="89415"/>
                  </a:lnTo>
                  <a:lnTo>
                    <a:pt x="322539" y="66614"/>
                  </a:lnTo>
                  <a:lnTo>
                    <a:pt x="338539" y="59097"/>
                  </a:lnTo>
                  <a:lnTo>
                    <a:pt x="346613" y="75877"/>
                  </a:lnTo>
                  <a:lnTo>
                    <a:pt x="321961" y="88474"/>
                  </a:lnTo>
                  <a:lnTo>
                    <a:pt x="297981" y="102218"/>
                  </a:lnTo>
                  <a:lnTo>
                    <a:pt x="274672" y="117109"/>
                  </a:lnTo>
                  <a:lnTo>
                    <a:pt x="252034" y="133147"/>
                  </a:lnTo>
                  <a:close/>
                </a:path>
                <a:path w="1190625" h="1190625">
                  <a:moveTo>
                    <a:pt x="157797" y="221187"/>
                  </a:moveTo>
                  <a:lnTo>
                    <a:pt x="143345" y="208809"/>
                  </a:lnTo>
                  <a:lnTo>
                    <a:pt x="143661" y="208410"/>
                  </a:lnTo>
                  <a:lnTo>
                    <a:pt x="174800" y="174800"/>
                  </a:lnTo>
                  <a:lnTo>
                    <a:pt x="208410" y="143661"/>
                  </a:lnTo>
                  <a:lnTo>
                    <a:pt x="225805" y="129857"/>
                  </a:lnTo>
                  <a:lnTo>
                    <a:pt x="237391" y="144420"/>
                  </a:lnTo>
                  <a:lnTo>
                    <a:pt x="216120" y="162184"/>
                  </a:lnTo>
                  <a:lnTo>
                    <a:pt x="195763" y="180899"/>
                  </a:lnTo>
                  <a:lnTo>
                    <a:pt x="176323" y="200567"/>
                  </a:lnTo>
                  <a:lnTo>
                    <a:pt x="157797" y="221187"/>
                  </a:lnTo>
                  <a:close/>
                </a:path>
                <a:path w="1190625" h="1190625">
                  <a:moveTo>
                    <a:pt x="85347" y="327818"/>
                  </a:moveTo>
                  <a:lnTo>
                    <a:pt x="68623" y="319004"/>
                  </a:lnTo>
                  <a:lnTo>
                    <a:pt x="89415" y="282433"/>
                  </a:lnTo>
                  <a:lnTo>
                    <a:pt x="115148" y="244339"/>
                  </a:lnTo>
                  <a:lnTo>
                    <a:pt x="131491" y="223746"/>
                  </a:lnTo>
                  <a:lnTo>
                    <a:pt x="146010" y="235402"/>
                  </a:lnTo>
                  <a:lnTo>
                    <a:pt x="129166" y="257437"/>
                  </a:lnTo>
                  <a:lnTo>
                    <a:pt x="113441" y="280185"/>
                  </a:lnTo>
                  <a:lnTo>
                    <a:pt x="98835" y="303646"/>
                  </a:lnTo>
                  <a:lnTo>
                    <a:pt x="85347" y="327818"/>
                  </a:lnTo>
                  <a:close/>
                </a:path>
                <a:path w="1190625" h="1190625">
                  <a:moveTo>
                    <a:pt x="38425" y="447858"/>
                  </a:moveTo>
                  <a:lnTo>
                    <a:pt x="20335" y="443046"/>
                  </a:lnTo>
                  <a:lnTo>
                    <a:pt x="30425" y="408168"/>
                  </a:lnTo>
                  <a:lnTo>
                    <a:pt x="46899" y="364501"/>
                  </a:lnTo>
                  <a:lnTo>
                    <a:pt x="60218" y="336153"/>
                  </a:lnTo>
                  <a:lnTo>
                    <a:pt x="76989" y="344315"/>
                  </a:lnTo>
                  <a:lnTo>
                    <a:pt x="65465" y="369514"/>
                  </a:lnTo>
                  <a:lnTo>
                    <a:pt x="55196" y="395170"/>
                  </a:lnTo>
                  <a:lnTo>
                    <a:pt x="46183" y="421285"/>
                  </a:lnTo>
                  <a:lnTo>
                    <a:pt x="38425" y="447858"/>
                  </a:lnTo>
                  <a:close/>
                </a:path>
                <a:path w="1190625" h="1190625">
                  <a:moveTo>
                    <a:pt x="19437" y="575425"/>
                  </a:moveTo>
                  <a:lnTo>
                    <a:pt x="891" y="574751"/>
                  </a:lnTo>
                  <a:lnTo>
                    <a:pt x="1978" y="547858"/>
                  </a:lnTo>
                  <a:lnTo>
                    <a:pt x="7811" y="500000"/>
                  </a:lnTo>
                  <a:lnTo>
                    <a:pt x="15652" y="461662"/>
                  </a:lnTo>
                  <a:lnTo>
                    <a:pt x="33938" y="465898"/>
                  </a:lnTo>
                  <a:lnTo>
                    <a:pt x="28352" y="492946"/>
                  </a:lnTo>
                  <a:lnTo>
                    <a:pt x="24074" y="520216"/>
                  </a:lnTo>
                  <a:lnTo>
                    <a:pt x="21102" y="547710"/>
                  </a:lnTo>
                  <a:lnTo>
                    <a:pt x="19478" y="574751"/>
                  </a:lnTo>
                  <a:lnTo>
                    <a:pt x="19437" y="575425"/>
                  </a:lnTo>
                  <a:close/>
                </a:path>
                <a:path w="1190625" h="1190625">
                  <a:moveTo>
                    <a:pt x="10773" y="708095"/>
                  </a:moveTo>
                  <a:lnTo>
                    <a:pt x="7811" y="693610"/>
                  </a:lnTo>
                  <a:lnTo>
                    <a:pt x="1978" y="645752"/>
                  </a:lnTo>
                  <a:lnTo>
                    <a:pt x="0" y="596805"/>
                  </a:lnTo>
                  <a:lnTo>
                    <a:pt x="108" y="594117"/>
                  </a:lnTo>
                  <a:lnTo>
                    <a:pt x="19055" y="594117"/>
                  </a:lnTo>
                  <a:lnTo>
                    <a:pt x="19050" y="596805"/>
                  </a:lnTo>
                  <a:lnTo>
                    <a:pt x="19677" y="624051"/>
                  </a:lnTo>
                  <a:lnTo>
                    <a:pt x="21560" y="651086"/>
                  </a:lnTo>
                  <a:lnTo>
                    <a:pt x="24699" y="677948"/>
                  </a:lnTo>
                  <a:lnTo>
                    <a:pt x="29092" y="704638"/>
                  </a:lnTo>
                  <a:lnTo>
                    <a:pt x="10773" y="708095"/>
                  </a:lnTo>
                  <a:close/>
                </a:path>
                <a:path w="1190625" h="1190625">
                  <a:moveTo>
                    <a:pt x="49828" y="835343"/>
                  </a:moveTo>
                  <a:lnTo>
                    <a:pt x="46899" y="829109"/>
                  </a:lnTo>
                  <a:lnTo>
                    <a:pt x="30425" y="785442"/>
                  </a:lnTo>
                  <a:lnTo>
                    <a:pt x="17344" y="740224"/>
                  </a:lnTo>
                  <a:lnTo>
                    <a:pt x="14586" y="726738"/>
                  </a:lnTo>
                  <a:lnTo>
                    <a:pt x="32801" y="722690"/>
                  </a:lnTo>
                  <a:lnTo>
                    <a:pt x="39460" y="749590"/>
                  </a:lnTo>
                  <a:lnTo>
                    <a:pt x="47393" y="776077"/>
                  </a:lnTo>
                  <a:lnTo>
                    <a:pt x="56599" y="802150"/>
                  </a:lnTo>
                  <a:lnTo>
                    <a:pt x="67078" y="827809"/>
                  </a:lnTo>
                  <a:lnTo>
                    <a:pt x="49828" y="835343"/>
                  </a:lnTo>
                  <a:close/>
                </a:path>
                <a:path w="1190625" h="1190625">
                  <a:moveTo>
                    <a:pt x="116355" y="950791"/>
                  </a:moveTo>
                  <a:lnTo>
                    <a:pt x="115148" y="949271"/>
                  </a:lnTo>
                  <a:lnTo>
                    <a:pt x="89415" y="911177"/>
                  </a:lnTo>
                  <a:lnTo>
                    <a:pt x="66614" y="871072"/>
                  </a:lnTo>
                  <a:lnTo>
                    <a:pt x="57972" y="852677"/>
                  </a:lnTo>
                  <a:lnTo>
                    <a:pt x="74775" y="844684"/>
                  </a:lnTo>
                  <a:lnTo>
                    <a:pt x="87263" y="869392"/>
                  </a:lnTo>
                  <a:lnTo>
                    <a:pt x="100901" y="893434"/>
                  </a:lnTo>
                  <a:lnTo>
                    <a:pt x="115690" y="916810"/>
                  </a:lnTo>
                  <a:lnTo>
                    <a:pt x="131629" y="939519"/>
                  </a:lnTo>
                  <a:lnTo>
                    <a:pt x="116355" y="950791"/>
                  </a:lnTo>
                  <a:close/>
                </a:path>
                <a:path w="1190625" h="1190625">
                  <a:moveTo>
                    <a:pt x="206850" y="1048503"/>
                  </a:moveTo>
                  <a:lnTo>
                    <a:pt x="174800" y="1018811"/>
                  </a:lnTo>
                  <a:lnTo>
                    <a:pt x="143661" y="985200"/>
                  </a:lnTo>
                  <a:lnTo>
                    <a:pt x="128218" y="965740"/>
                  </a:lnTo>
                  <a:lnTo>
                    <a:pt x="142839" y="954213"/>
                  </a:lnTo>
                  <a:lnTo>
                    <a:pt x="160509" y="975562"/>
                  </a:lnTo>
                  <a:lnTo>
                    <a:pt x="179135" y="996000"/>
                  </a:lnTo>
                  <a:lnTo>
                    <a:pt x="198718" y="1015527"/>
                  </a:lnTo>
                  <a:lnTo>
                    <a:pt x="219258" y="1034143"/>
                  </a:lnTo>
                  <a:lnTo>
                    <a:pt x="206850" y="1048503"/>
                  </a:lnTo>
                  <a:close/>
                </a:path>
                <a:path w="1190625" h="1190625">
                  <a:moveTo>
                    <a:pt x="316712" y="1123684"/>
                  </a:moveTo>
                  <a:lnTo>
                    <a:pt x="282433" y="1104196"/>
                  </a:lnTo>
                  <a:lnTo>
                    <a:pt x="244340" y="1078462"/>
                  </a:lnTo>
                  <a:lnTo>
                    <a:pt x="221683" y="1060482"/>
                  </a:lnTo>
                  <a:lnTo>
                    <a:pt x="233420" y="1045992"/>
                  </a:lnTo>
                  <a:lnTo>
                    <a:pt x="255381" y="1062933"/>
                  </a:lnTo>
                  <a:lnTo>
                    <a:pt x="278059" y="1078757"/>
                  </a:lnTo>
                  <a:lnTo>
                    <a:pt x="301455" y="1093467"/>
                  </a:lnTo>
                  <a:lnTo>
                    <a:pt x="325568" y="1107060"/>
                  </a:lnTo>
                  <a:lnTo>
                    <a:pt x="316712" y="1123684"/>
                  </a:lnTo>
                  <a:close/>
                </a:path>
                <a:path w="1190625" h="1190625">
                  <a:moveTo>
                    <a:pt x="440507" y="1172541"/>
                  </a:moveTo>
                  <a:lnTo>
                    <a:pt x="408168" y="1163185"/>
                  </a:lnTo>
                  <a:lnTo>
                    <a:pt x="364343" y="1146637"/>
                  </a:lnTo>
                  <a:lnTo>
                    <a:pt x="333764" y="1132271"/>
                  </a:lnTo>
                  <a:lnTo>
                    <a:pt x="342023" y="1115490"/>
                  </a:lnTo>
                  <a:lnTo>
                    <a:pt x="367170" y="1127125"/>
                  </a:lnTo>
                  <a:lnTo>
                    <a:pt x="392780" y="1137508"/>
                  </a:lnTo>
                  <a:lnTo>
                    <a:pt x="418853" y="1146637"/>
                  </a:lnTo>
                  <a:lnTo>
                    <a:pt x="445389" y="1154513"/>
                  </a:lnTo>
                  <a:lnTo>
                    <a:pt x="440507" y="1172541"/>
                  </a:lnTo>
                  <a:close/>
                </a:path>
                <a:path w="1190625" h="1190625">
                  <a:moveTo>
                    <a:pt x="572174" y="1190624"/>
                  </a:moveTo>
                  <a:lnTo>
                    <a:pt x="539586" y="1190624"/>
                  </a:lnTo>
                  <a:lnTo>
                    <a:pt x="500000" y="1185800"/>
                  </a:lnTo>
                  <a:lnTo>
                    <a:pt x="459061" y="1177427"/>
                  </a:lnTo>
                  <a:lnTo>
                    <a:pt x="463398" y="1159078"/>
                  </a:lnTo>
                  <a:lnTo>
                    <a:pt x="490420" y="1164784"/>
                  </a:lnTo>
                  <a:lnTo>
                    <a:pt x="517670" y="1169184"/>
                  </a:lnTo>
                  <a:lnTo>
                    <a:pt x="545146" y="1172277"/>
                  </a:lnTo>
                  <a:lnTo>
                    <a:pt x="572849" y="1174064"/>
                  </a:lnTo>
                  <a:lnTo>
                    <a:pt x="572174" y="1190624"/>
                  </a:lnTo>
                  <a:close/>
                </a:path>
                <a:path w="1190625" h="1190625">
                  <a:moveTo>
                    <a:pt x="654025" y="1190624"/>
                  </a:moveTo>
                  <a:lnTo>
                    <a:pt x="591449" y="1190624"/>
                  </a:lnTo>
                  <a:lnTo>
                    <a:pt x="591519" y="1174528"/>
                  </a:lnTo>
                  <a:lnTo>
                    <a:pt x="597928" y="1174528"/>
                  </a:lnTo>
                  <a:lnTo>
                    <a:pt x="623442" y="1173952"/>
                  </a:lnTo>
                  <a:lnTo>
                    <a:pt x="649843" y="1172155"/>
                  </a:lnTo>
                  <a:lnTo>
                    <a:pt x="676086" y="1169160"/>
                  </a:lnTo>
                  <a:lnTo>
                    <a:pt x="702172" y="1164968"/>
                  </a:lnTo>
                  <a:lnTo>
                    <a:pt x="705560" y="1183356"/>
                  </a:lnTo>
                  <a:lnTo>
                    <a:pt x="693610" y="1185800"/>
                  </a:lnTo>
                  <a:lnTo>
                    <a:pt x="654025" y="1190624"/>
                  </a:lnTo>
                  <a:close/>
                </a:path>
                <a:path w="1190625" h="1190625">
                  <a:moveTo>
                    <a:pt x="724137" y="1179556"/>
                  </a:moveTo>
                  <a:lnTo>
                    <a:pt x="720178" y="1161352"/>
                  </a:lnTo>
                  <a:lnTo>
                    <a:pt x="747111" y="1154812"/>
                  </a:lnTo>
                  <a:lnTo>
                    <a:pt x="773636" y="1146997"/>
                  </a:lnTo>
                  <a:lnTo>
                    <a:pt x="799753" y="1137907"/>
                  </a:lnTo>
                  <a:lnTo>
                    <a:pt x="825461" y="1127542"/>
                  </a:lnTo>
                  <a:lnTo>
                    <a:pt x="832952" y="1144906"/>
                  </a:lnTo>
                  <a:lnTo>
                    <a:pt x="829109" y="1146711"/>
                  </a:lnTo>
                  <a:lnTo>
                    <a:pt x="785442" y="1163185"/>
                  </a:lnTo>
                  <a:lnTo>
                    <a:pt x="740225" y="1176266"/>
                  </a:lnTo>
                  <a:lnTo>
                    <a:pt x="724137" y="1179556"/>
                  </a:lnTo>
                  <a:close/>
                </a:path>
                <a:path w="1190625" h="1190625">
                  <a:moveTo>
                    <a:pt x="850295" y="1136758"/>
                  </a:moveTo>
                  <a:lnTo>
                    <a:pt x="842375" y="1119918"/>
                  </a:lnTo>
                  <a:lnTo>
                    <a:pt x="867140" y="1107539"/>
                  </a:lnTo>
                  <a:lnTo>
                    <a:pt x="891243" y="1094007"/>
                  </a:lnTo>
                  <a:lnTo>
                    <a:pt x="914685" y="1079320"/>
                  </a:lnTo>
                  <a:lnTo>
                    <a:pt x="937465" y="1063481"/>
                  </a:lnTo>
                  <a:lnTo>
                    <a:pt x="948701" y="1078847"/>
                  </a:lnTo>
                  <a:lnTo>
                    <a:pt x="911177" y="1104196"/>
                  </a:lnTo>
                  <a:lnTo>
                    <a:pt x="871072" y="1126997"/>
                  </a:lnTo>
                  <a:lnTo>
                    <a:pt x="850295" y="1136758"/>
                  </a:lnTo>
                  <a:close/>
                </a:path>
                <a:path w="1190625" h="1190625">
                  <a:moveTo>
                    <a:pt x="963686" y="1067022"/>
                  </a:moveTo>
                  <a:lnTo>
                    <a:pt x="952209" y="1052334"/>
                  </a:lnTo>
                  <a:lnTo>
                    <a:pt x="973635" y="1034758"/>
                  </a:lnTo>
                  <a:lnTo>
                    <a:pt x="994155" y="1016221"/>
                  </a:lnTo>
                  <a:lnTo>
                    <a:pt x="1013768" y="996723"/>
                  </a:lnTo>
                  <a:lnTo>
                    <a:pt x="1032475" y="976265"/>
                  </a:lnTo>
                  <a:lnTo>
                    <a:pt x="1046722" y="988684"/>
                  </a:lnTo>
                  <a:lnTo>
                    <a:pt x="1018811" y="1018811"/>
                  </a:lnTo>
                  <a:lnTo>
                    <a:pt x="985200" y="1049949"/>
                  </a:lnTo>
                  <a:lnTo>
                    <a:pt x="963686" y="1067022"/>
                  </a:lnTo>
                  <a:close/>
                </a:path>
                <a:path w="1190625" h="1190625">
                  <a:moveTo>
                    <a:pt x="1058853" y="973980"/>
                  </a:moveTo>
                  <a:lnTo>
                    <a:pt x="1044385" y="962156"/>
                  </a:lnTo>
                  <a:lnTo>
                    <a:pt x="1061422" y="940269"/>
                  </a:lnTo>
                  <a:lnTo>
                    <a:pt x="1077346" y="917661"/>
                  </a:lnTo>
                  <a:lnTo>
                    <a:pt x="1092158" y="894330"/>
                  </a:lnTo>
                  <a:lnTo>
                    <a:pt x="1105859" y="870277"/>
                  </a:lnTo>
                  <a:lnTo>
                    <a:pt x="1122389" y="879177"/>
                  </a:lnTo>
                  <a:lnTo>
                    <a:pt x="1104196" y="911177"/>
                  </a:lnTo>
                  <a:lnTo>
                    <a:pt x="1078462" y="949271"/>
                  </a:lnTo>
                  <a:lnTo>
                    <a:pt x="1058853" y="973980"/>
                  </a:lnTo>
                  <a:close/>
                </a:path>
                <a:path w="1190625" h="1190625">
                  <a:moveTo>
                    <a:pt x="1131154" y="862223"/>
                  </a:moveTo>
                  <a:lnTo>
                    <a:pt x="1114358" y="853864"/>
                  </a:lnTo>
                  <a:lnTo>
                    <a:pt x="1126105" y="828769"/>
                  </a:lnTo>
                  <a:lnTo>
                    <a:pt x="1136601" y="803206"/>
                  </a:lnTo>
                  <a:lnTo>
                    <a:pt x="1145846" y="777175"/>
                  </a:lnTo>
                  <a:lnTo>
                    <a:pt x="1153839" y="750676"/>
                  </a:lnTo>
                  <a:lnTo>
                    <a:pt x="1171810" y="755629"/>
                  </a:lnTo>
                  <a:lnTo>
                    <a:pt x="1163185" y="785442"/>
                  </a:lnTo>
                  <a:lnTo>
                    <a:pt x="1146711" y="829109"/>
                  </a:lnTo>
                  <a:lnTo>
                    <a:pt x="1131154" y="862223"/>
                  </a:lnTo>
                  <a:close/>
                </a:path>
                <a:path w="1190625" h="1190625">
                  <a:moveTo>
                    <a:pt x="1176897" y="737138"/>
                  </a:moveTo>
                  <a:lnTo>
                    <a:pt x="1158482" y="732699"/>
                  </a:lnTo>
                  <a:lnTo>
                    <a:pt x="1164309" y="705702"/>
                  </a:lnTo>
                  <a:lnTo>
                    <a:pt x="1168830" y="678474"/>
                  </a:lnTo>
                  <a:lnTo>
                    <a:pt x="1172044" y="651015"/>
                  </a:lnTo>
                  <a:lnTo>
                    <a:pt x="1173901" y="624078"/>
                  </a:lnTo>
                  <a:lnTo>
                    <a:pt x="1173953" y="623325"/>
                  </a:lnTo>
                  <a:lnTo>
                    <a:pt x="1190624" y="624078"/>
                  </a:lnTo>
                  <a:lnTo>
                    <a:pt x="1190624" y="654024"/>
                  </a:lnTo>
                  <a:lnTo>
                    <a:pt x="1185800" y="693610"/>
                  </a:lnTo>
                  <a:lnTo>
                    <a:pt x="1176897" y="737138"/>
                  </a:lnTo>
                  <a:close/>
                </a:path>
                <a:path w="1190625" h="1190625">
                  <a:moveTo>
                    <a:pt x="1190624" y="604718"/>
                  </a:moveTo>
                  <a:lnTo>
                    <a:pt x="1174498" y="604718"/>
                  </a:lnTo>
                  <a:lnTo>
                    <a:pt x="1174551" y="596675"/>
                  </a:lnTo>
                  <a:lnTo>
                    <a:pt x="1173980" y="570766"/>
                  </a:lnTo>
                  <a:lnTo>
                    <a:pt x="1172268" y="545001"/>
                  </a:lnTo>
                  <a:lnTo>
                    <a:pt x="1169413" y="519378"/>
                  </a:lnTo>
                  <a:lnTo>
                    <a:pt x="1165417" y="493898"/>
                  </a:lnTo>
                  <a:lnTo>
                    <a:pt x="1183873" y="490581"/>
                  </a:lnTo>
                  <a:lnTo>
                    <a:pt x="1185800" y="500000"/>
                  </a:lnTo>
                  <a:lnTo>
                    <a:pt x="1190624" y="539586"/>
                  </a:lnTo>
                  <a:lnTo>
                    <a:pt x="1190624" y="604718"/>
                  </a:lnTo>
                  <a:close/>
                </a:path>
                <a:path w="1190625" h="1190625">
                  <a:moveTo>
                    <a:pt x="1161894" y="475939"/>
                  </a:moveTo>
                  <a:lnTo>
                    <a:pt x="1155474" y="448972"/>
                  </a:lnTo>
                  <a:lnTo>
                    <a:pt x="1147776" y="422409"/>
                  </a:lnTo>
                  <a:lnTo>
                    <a:pt x="1138802" y="396250"/>
                  </a:lnTo>
                  <a:lnTo>
                    <a:pt x="1128551" y="370495"/>
                  </a:lnTo>
                  <a:lnTo>
                    <a:pt x="1146028" y="363047"/>
                  </a:lnTo>
                  <a:lnTo>
                    <a:pt x="1146711" y="364501"/>
                  </a:lnTo>
                  <a:lnTo>
                    <a:pt x="1163185" y="408168"/>
                  </a:lnTo>
                  <a:lnTo>
                    <a:pt x="1176266" y="453386"/>
                  </a:lnTo>
                  <a:lnTo>
                    <a:pt x="1180087" y="472068"/>
                  </a:lnTo>
                  <a:lnTo>
                    <a:pt x="1161894" y="475939"/>
                  </a:lnTo>
                  <a:close/>
                </a:path>
                <a:path w="1190625" h="1190625">
                  <a:moveTo>
                    <a:pt x="1121000" y="353540"/>
                  </a:moveTo>
                  <a:lnTo>
                    <a:pt x="1108731" y="328720"/>
                  </a:lnTo>
                  <a:lnTo>
                    <a:pt x="1095305" y="304556"/>
                  </a:lnTo>
                  <a:lnTo>
                    <a:pt x="1080722" y="281048"/>
                  </a:lnTo>
                  <a:lnTo>
                    <a:pt x="1064982" y="258197"/>
                  </a:lnTo>
                  <a:lnTo>
                    <a:pt x="1080317" y="247086"/>
                  </a:lnTo>
                  <a:lnTo>
                    <a:pt x="1104196" y="282433"/>
                  </a:lnTo>
                  <a:lnTo>
                    <a:pt x="1126997" y="322539"/>
                  </a:lnTo>
                  <a:lnTo>
                    <a:pt x="1137876" y="345695"/>
                  </a:lnTo>
                  <a:lnTo>
                    <a:pt x="1121000" y="353540"/>
                  </a:lnTo>
                  <a:close/>
                </a:path>
                <a:path w="1190625" h="1190625">
                  <a:moveTo>
                    <a:pt x="1053899" y="243402"/>
                  </a:moveTo>
                  <a:lnTo>
                    <a:pt x="1036417" y="221899"/>
                  </a:lnTo>
                  <a:lnTo>
                    <a:pt x="1017970" y="201298"/>
                  </a:lnTo>
                  <a:lnTo>
                    <a:pt x="998557" y="181599"/>
                  </a:lnTo>
                  <a:lnTo>
                    <a:pt x="978180" y="162802"/>
                  </a:lnTo>
                  <a:lnTo>
                    <a:pt x="990608" y="148671"/>
                  </a:lnTo>
                  <a:lnTo>
                    <a:pt x="1018811" y="174800"/>
                  </a:lnTo>
                  <a:lnTo>
                    <a:pt x="1049949" y="208410"/>
                  </a:lnTo>
                  <a:lnTo>
                    <a:pt x="1068652" y="231978"/>
                  </a:lnTo>
                  <a:lnTo>
                    <a:pt x="1053899" y="243402"/>
                  </a:lnTo>
                  <a:close/>
                </a:path>
                <a:path w="1190625" h="1190625">
                  <a:moveTo>
                    <a:pt x="964124" y="150831"/>
                  </a:moveTo>
                  <a:lnTo>
                    <a:pt x="942313" y="133699"/>
                  </a:lnTo>
                  <a:lnTo>
                    <a:pt x="919774" y="117675"/>
                  </a:lnTo>
                  <a:lnTo>
                    <a:pt x="896509" y="102760"/>
                  </a:lnTo>
                  <a:lnTo>
                    <a:pt x="872516" y="88954"/>
                  </a:lnTo>
                  <a:lnTo>
                    <a:pt x="881458" y="72519"/>
                  </a:lnTo>
                  <a:lnTo>
                    <a:pt x="911177" y="89415"/>
                  </a:lnTo>
                  <a:lnTo>
                    <a:pt x="949271" y="115148"/>
                  </a:lnTo>
                  <a:lnTo>
                    <a:pt x="976035" y="136388"/>
                  </a:lnTo>
                  <a:lnTo>
                    <a:pt x="964124" y="150831"/>
                  </a:lnTo>
                  <a:close/>
                </a:path>
                <a:path w="1190625" h="1190625">
                  <a:moveTo>
                    <a:pt x="856145" y="80384"/>
                  </a:moveTo>
                  <a:lnTo>
                    <a:pt x="831103" y="68525"/>
                  </a:lnTo>
                  <a:lnTo>
                    <a:pt x="805587" y="57916"/>
                  </a:lnTo>
                  <a:lnTo>
                    <a:pt x="779598" y="48556"/>
                  </a:lnTo>
                  <a:lnTo>
                    <a:pt x="753137" y="40445"/>
                  </a:lnTo>
                  <a:lnTo>
                    <a:pt x="758160" y="22533"/>
                  </a:lnTo>
                  <a:lnTo>
                    <a:pt x="785442" y="30425"/>
                  </a:lnTo>
                  <a:lnTo>
                    <a:pt x="829109" y="46899"/>
                  </a:lnTo>
                  <a:lnTo>
                    <a:pt x="864604" y="63575"/>
                  </a:lnTo>
                  <a:lnTo>
                    <a:pt x="856145" y="80384"/>
                  </a:lnTo>
                  <a:close/>
                </a:path>
                <a:path w="1190625" h="1190625">
                  <a:moveTo>
                    <a:pt x="735191" y="35725"/>
                  </a:moveTo>
                  <a:lnTo>
                    <a:pt x="708221" y="29778"/>
                  </a:lnTo>
                  <a:lnTo>
                    <a:pt x="681014" y="25136"/>
                  </a:lnTo>
                  <a:lnTo>
                    <a:pt x="653573" y="21800"/>
                  </a:lnTo>
                  <a:lnTo>
                    <a:pt x="625896" y="19769"/>
                  </a:lnTo>
                  <a:lnTo>
                    <a:pt x="626778" y="1978"/>
                  </a:lnTo>
                  <a:lnTo>
                    <a:pt x="626816" y="1212"/>
                  </a:lnTo>
                  <a:lnTo>
                    <a:pt x="645753" y="1978"/>
                  </a:lnTo>
                  <a:lnTo>
                    <a:pt x="693610" y="7811"/>
                  </a:lnTo>
                  <a:lnTo>
                    <a:pt x="739734" y="17244"/>
                  </a:lnTo>
                  <a:lnTo>
                    <a:pt x="735191" y="35725"/>
                  </a:lnTo>
                  <a:close/>
                </a:path>
                <a:path w="1190625" h="1190625">
                  <a:moveTo>
                    <a:pt x="486501" y="29563"/>
                  </a:moveTo>
                  <a:lnTo>
                    <a:pt x="482970" y="11294"/>
                  </a:lnTo>
                  <a:lnTo>
                    <a:pt x="500000" y="7811"/>
                  </a:lnTo>
                  <a:lnTo>
                    <a:pt x="547858" y="1978"/>
                  </a:lnTo>
                  <a:lnTo>
                    <a:pt x="596805" y="0"/>
                  </a:lnTo>
                  <a:lnTo>
                    <a:pt x="607517" y="432"/>
                  </a:lnTo>
                  <a:lnTo>
                    <a:pt x="607421" y="11294"/>
                  </a:lnTo>
                  <a:lnTo>
                    <a:pt x="607353" y="19049"/>
                  </a:lnTo>
                  <a:lnTo>
                    <a:pt x="596633" y="19049"/>
                  </a:lnTo>
                  <a:lnTo>
                    <a:pt x="568848" y="19706"/>
                  </a:lnTo>
                  <a:lnTo>
                    <a:pt x="541231" y="21678"/>
                  </a:lnTo>
                  <a:lnTo>
                    <a:pt x="513782" y="24963"/>
                  </a:lnTo>
                  <a:lnTo>
                    <a:pt x="486501" y="29563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25339" y="5301648"/>
            <a:ext cx="7068820" cy="1193800"/>
            <a:chOff x="625339" y="5301648"/>
            <a:chExt cx="7068820" cy="119380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8699" y="5400487"/>
              <a:ext cx="6665085" cy="9887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5339" y="5301648"/>
              <a:ext cx="1193611" cy="119361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25339" y="5301648"/>
              <a:ext cx="1190625" cy="1190625"/>
            </a:xfrm>
            <a:custGeom>
              <a:avLst/>
              <a:gdLst/>
              <a:ahLst/>
              <a:cxnLst/>
              <a:rect l="l" t="t" r="r" b="b"/>
              <a:pathLst>
                <a:path w="1190625" h="1190625">
                  <a:moveTo>
                    <a:pt x="363448" y="68108"/>
                  </a:moveTo>
                  <a:lnTo>
                    <a:pt x="408168" y="30425"/>
                  </a:lnTo>
                  <a:lnTo>
                    <a:pt x="453386" y="17344"/>
                  </a:lnTo>
                  <a:lnTo>
                    <a:pt x="464262" y="15120"/>
                  </a:lnTo>
                  <a:lnTo>
                    <a:pt x="468402" y="33364"/>
                  </a:lnTo>
                  <a:lnTo>
                    <a:pt x="441536" y="40143"/>
                  </a:lnTo>
                  <a:lnTo>
                    <a:pt x="415088" y="48193"/>
                  </a:lnTo>
                  <a:lnTo>
                    <a:pt x="389059" y="57515"/>
                  </a:lnTo>
                  <a:lnTo>
                    <a:pt x="363448" y="68108"/>
                  </a:lnTo>
                  <a:close/>
                </a:path>
                <a:path w="1190625" h="1190625">
                  <a:moveTo>
                    <a:pt x="252034" y="133146"/>
                  </a:moveTo>
                  <a:lnTo>
                    <a:pt x="240750" y="117997"/>
                  </a:lnTo>
                  <a:lnTo>
                    <a:pt x="244340" y="115148"/>
                  </a:lnTo>
                  <a:lnTo>
                    <a:pt x="282433" y="89415"/>
                  </a:lnTo>
                  <a:lnTo>
                    <a:pt x="322539" y="66614"/>
                  </a:lnTo>
                  <a:lnTo>
                    <a:pt x="338539" y="59097"/>
                  </a:lnTo>
                  <a:lnTo>
                    <a:pt x="346613" y="75877"/>
                  </a:lnTo>
                  <a:lnTo>
                    <a:pt x="321961" y="88474"/>
                  </a:lnTo>
                  <a:lnTo>
                    <a:pt x="297981" y="102218"/>
                  </a:lnTo>
                  <a:lnTo>
                    <a:pt x="274672" y="117109"/>
                  </a:lnTo>
                  <a:lnTo>
                    <a:pt x="252034" y="133146"/>
                  </a:lnTo>
                  <a:close/>
                </a:path>
                <a:path w="1190625" h="1190625">
                  <a:moveTo>
                    <a:pt x="157797" y="221187"/>
                  </a:moveTo>
                  <a:lnTo>
                    <a:pt x="143345" y="208809"/>
                  </a:lnTo>
                  <a:lnTo>
                    <a:pt x="143661" y="208410"/>
                  </a:lnTo>
                  <a:lnTo>
                    <a:pt x="174800" y="174800"/>
                  </a:lnTo>
                  <a:lnTo>
                    <a:pt x="208410" y="143661"/>
                  </a:lnTo>
                  <a:lnTo>
                    <a:pt x="225805" y="129857"/>
                  </a:lnTo>
                  <a:lnTo>
                    <a:pt x="237391" y="144420"/>
                  </a:lnTo>
                  <a:lnTo>
                    <a:pt x="216120" y="162183"/>
                  </a:lnTo>
                  <a:lnTo>
                    <a:pt x="195763" y="180899"/>
                  </a:lnTo>
                  <a:lnTo>
                    <a:pt x="176323" y="200567"/>
                  </a:lnTo>
                  <a:lnTo>
                    <a:pt x="157797" y="221187"/>
                  </a:lnTo>
                  <a:close/>
                </a:path>
                <a:path w="1190625" h="1190625">
                  <a:moveTo>
                    <a:pt x="85347" y="327818"/>
                  </a:moveTo>
                  <a:lnTo>
                    <a:pt x="68623" y="319004"/>
                  </a:lnTo>
                  <a:lnTo>
                    <a:pt x="89415" y="282433"/>
                  </a:lnTo>
                  <a:lnTo>
                    <a:pt x="115148" y="244339"/>
                  </a:lnTo>
                  <a:lnTo>
                    <a:pt x="131491" y="223746"/>
                  </a:lnTo>
                  <a:lnTo>
                    <a:pt x="146010" y="235402"/>
                  </a:lnTo>
                  <a:lnTo>
                    <a:pt x="129166" y="257437"/>
                  </a:lnTo>
                  <a:lnTo>
                    <a:pt x="113441" y="280185"/>
                  </a:lnTo>
                  <a:lnTo>
                    <a:pt x="98835" y="303646"/>
                  </a:lnTo>
                  <a:lnTo>
                    <a:pt x="85347" y="327818"/>
                  </a:lnTo>
                  <a:close/>
                </a:path>
                <a:path w="1190625" h="1190625">
                  <a:moveTo>
                    <a:pt x="38425" y="447858"/>
                  </a:moveTo>
                  <a:lnTo>
                    <a:pt x="20335" y="443046"/>
                  </a:lnTo>
                  <a:lnTo>
                    <a:pt x="30425" y="408168"/>
                  </a:lnTo>
                  <a:lnTo>
                    <a:pt x="46899" y="364501"/>
                  </a:lnTo>
                  <a:lnTo>
                    <a:pt x="60218" y="336153"/>
                  </a:lnTo>
                  <a:lnTo>
                    <a:pt x="76989" y="344315"/>
                  </a:lnTo>
                  <a:lnTo>
                    <a:pt x="65465" y="369514"/>
                  </a:lnTo>
                  <a:lnTo>
                    <a:pt x="55196" y="395170"/>
                  </a:lnTo>
                  <a:lnTo>
                    <a:pt x="46183" y="421285"/>
                  </a:lnTo>
                  <a:lnTo>
                    <a:pt x="38425" y="447858"/>
                  </a:lnTo>
                  <a:close/>
                </a:path>
                <a:path w="1190625" h="1190625">
                  <a:moveTo>
                    <a:pt x="19437" y="575425"/>
                  </a:moveTo>
                  <a:lnTo>
                    <a:pt x="891" y="574751"/>
                  </a:lnTo>
                  <a:lnTo>
                    <a:pt x="1978" y="547858"/>
                  </a:lnTo>
                  <a:lnTo>
                    <a:pt x="7811" y="500000"/>
                  </a:lnTo>
                  <a:lnTo>
                    <a:pt x="15652" y="461662"/>
                  </a:lnTo>
                  <a:lnTo>
                    <a:pt x="33938" y="465897"/>
                  </a:lnTo>
                  <a:lnTo>
                    <a:pt x="28352" y="492946"/>
                  </a:lnTo>
                  <a:lnTo>
                    <a:pt x="24074" y="520216"/>
                  </a:lnTo>
                  <a:lnTo>
                    <a:pt x="21102" y="547710"/>
                  </a:lnTo>
                  <a:lnTo>
                    <a:pt x="19478" y="574751"/>
                  </a:lnTo>
                  <a:lnTo>
                    <a:pt x="19437" y="575425"/>
                  </a:lnTo>
                  <a:close/>
                </a:path>
                <a:path w="1190625" h="1190625">
                  <a:moveTo>
                    <a:pt x="10773" y="708095"/>
                  </a:moveTo>
                  <a:lnTo>
                    <a:pt x="7811" y="693610"/>
                  </a:lnTo>
                  <a:lnTo>
                    <a:pt x="1978" y="645753"/>
                  </a:lnTo>
                  <a:lnTo>
                    <a:pt x="0" y="596805"/>
                  </a:lnTo>
                  <a:lnTo>
                    <a:pt x="108" y="594117"/>
                  </a:lnTo>
                  <a:lnTo>
                    <a:pt x="19055" y="594117"/>
                  </a:lnTo>
                  <a:lnTo>
                    <a:pt x="19050" y="596805"/>
                  </a:lnTo>
                  <a:lnTo>
                    <a:pt x="19677" y="624051"/>
                  </a:lnTo>
                  <a:lnTo>
                    <a:pt x="21560" y="651086"/>
                  </a:lnTo>
                  <a:lnTo>
                    <a:pt x="24699" y="677948"/>
                  </a:lnTo>
                  <a:lnTo>
                    <a:pt x="29092" y="704638"/>
                  </a:lnTo>
                  <a:lnTo>
                    <a:pt x="10773" y="708095"/>
                  </a:lnTo>
                  <a:close/>
                </a:path>
                <a:path w="1190625" h="1190625">
                  <a:moveTo>
                    <a:pt x="49828" y="835343"/>
                  </a:moveTo>
                  <a:lnTo>
                    <a:pt x="46899" y="829109"/>
                  </a:lnTo>
                  <a:lnTo>
                    <a:pt x="30425" y="785442"/>
                  </a:lnTo>
                  <a:lnTo>
                    <a:pt x="17344" y="740225"/>
                  </a:lnTo>
                  <a:lnTo>
                    <a:pt x="14586" y="726738"/>
                  </a:lnTo>
                  <a:lnTo>
                    <a:pt x="32801" y="722690"/>
                  </a:lnTo>
                  <a:lnTo>
                    <a:pt x="39460" y="749590"/>
                  </a:lnTo>
                  <a:lnTo>
                    <a:pt x="47393" y="776077"/>
                  </a:lnTo>
                  <a:lnTo>
                    <a:pt x="56599" y="802150"/>
                  </a:lnTo>
                  <a:lnTo>
                    <a:pt x="67078" y="827809"/>
                  </a:lnTo>
                  <a:lnTo>
                    <a:pt x="49828" y="835343"/>
                  </a:lnTo>
                  <a:close/>
                </a:path>
                <a:path w="1190625" h="1190625">
                  <a:moveTo>
                    <a:pt x="116355" y="950791"/>
                  </a:moveTo>
                  <a:lnTo>
                    <a:pt x="115148" y="949271"/>
                  </a:lnTo>
                  <a:lnTo>
                    <a:pt x="89415" y="911177"/>
                  </a:lnTo>
                  <a:lnTo>
                    <a:pt x="66614" y="871072"/>
                  </a:lnTo>
                  <a:lnTo>
                    <a:pt x="57972" y="852677"/>
                  </a:lnTo>
                  <a:lnTo>
                    <a:pt x="74775" y="844684"/>
                  </a:lnTo>
                  <a:lnTo>
                    <a:pt x="87263" y="869392"/>
                  </a:lnTo>
                  <a:lnTo>
                    <a:pt x="100901" y="893434"/>
                  </a:lnTo>
                  <a:lnTo>
                    <a:pt x="115690" y="916810"/>
                  </a:lnTo>
                  <a:lnTo>
                    <a:pt x="131629" y="939519"/>
                  </a:lnTo>
                  <a:lnTo>
                    <a:pt x="116355" y="950791"/>
                  </a:lnTo>
                  <a:close/>
                </a:path>
                <a:path w="1190625" h="1190625">
                  <a:moveTo>
                    <a:pt x="206850" y="1048503"/>
                  </a:moveTo>
                  <a:lnTo>
                    <a:pt x="174800" y="1018811"/>
                  </a:lnTo>
                  <a:lnTo>
                    <a:pt x="143661" y="985200"/>
                  </a:lnTo>
                  <a:lnTo>
                    <a:pt x="128218" y="965740"/>
                  </a:lnTo>
                  <a:lnTo>
                    <a:pt x="142839" y="954213"/>
                  </a:lnTo>
                  <a:lnTo>
                    <a:pt x="160509" y="975562"/>
                  </a:lnTo>
                  <a:lnTo>
                    <a:pt x="179135" y="996000"/>
                  </a:lnTo>
                  <a:lnTo>
                    <a:pt x="198718" y="1015527"/>
                  </a:lnTo>
                  <a:lnTo>
                    <a:pt x="219258" y="1034143"/>
                  </a:lnTo>
                  <a:lnTo>
                    <a:pt x="206850" y="1048503"/>
                  </a:lnTo>
                  <a:close/>
                </a:path>
                <a:path w="1190625" h="1190625">
                  <a:moveTo>
                    <a:pt x="316712" y="1123684"/>
                  </a:moveTo>
                  <a:lnTo>
                    <a:pt x="282433" y="1104196"/>
                  </a:lnTo>
                  <a:lnTo>
                    <a:pt x="244340" y="1078462"/>
                  </a:lnTo>
                  <a:lnTo>
                    <a:pt x="221683" y="1060482"/>
                  </a:lnTo>
                  <a:lnTo>
                    <a:pt x="233420" y="1045992"/>
                  </a:lnTo>
                  <a:lnTo>
                    <a:pt x="255381" y="1062932"/>
                  </a:lnTo>
                  <a:lnTo>
                    <a:pt x="278059" y="1078757"/>
                  </a:lnTo>
                  <a:lnTo>
                    <a:pt x="301455" y="1093467"/>
                  </a:lnTo>
                  <a:lnTo>
                    <a:pt x="325568" y="1107060"/>
                  </a:lnTo>
                  <a:lnTo>
                    <a:pt x="316712" y="1123684"/>
                  </a:lnTo>
                  <a:close/>
                </a:path>
                <a:path w="1190625" h="1190625">
                  <a:moveTo>
                    <a:pt x="440507" y="1172541"/>
                  </a:moveTo>
                  <a:lnTo>
                    <a:pt x="408168" y="1163185"/>
                  </a:lnTo>
                  <a:lnTo>
                    <a:pt x="364343" y="1146637"/>
                  </a:lnTo>
                  <a:lnTo>
                    <a:pt x="333764" y="1132271"/>
                  </a:lnTo>
                  <a:lnTo>
                    <a:pt x="342023" y="1115490"/>
                  </a:lnTo>
                  <a:lnTo>
                    <a:pt x="367170" y="1127125"/>
                  </a:lnTo>
                  <a:lnTo>
                    <a:pt x="392780" y="1137508"/>
                  </a:lnTo>
                  <a:lnTo>
                    <a:pt x="418853" y="1146637"/>
                  </a:lnTo>
                  <a:lnTo>
                    <a:pt x="445389" y="1154512"/>
                  </a:lnTo>
                  <a:lnTo>
                    <a:pt x="440507" y="1172541"/>
                  </a:lnTo>
                  <a:close/>
                </a:path>
                <a:path w="1190625" h="1190625">
                  <a:moveTo>
                    <a:pt x="572174" y="1190624"/>
                  </a:moveTo>
                  <a:lnTo>
                    <a:pt x="539587" y="1190624"/>
                  </a:lnTo>
                  <a:lnTo>
                    <a:pt x="500000" y="1185800"/>
                  </a:lnTo>
                  <a:lnTo>
                    <a:pt x="459061" y="1177427"/>
                  </a:lnTo>
                  <a:lnTo>
                    <a:pt x="463398" y="1159078"/>
                  </a:lnTo>
                  <a:lnTo>
                    <a:pt x="490420" y="1164784"/>
                  </a:lnTo>
                  <a:lnTo>
                    <a:pt x="517670" y="1169183"/>
                  </a:lnTo>
                  <a:lnTo>
                    <a:pt x="545146" y="1172277"/>
                  </a:lnTo>
                  <a:lnTo>
                    <a:pt x="572849" y="1174064"/>
                  </a:lnTo>
                  <a:lnTo>
                    <a:pt x="572174" y="1190624"/>
                  </a:lnTo>
                  <a:close/>
                </a:path>
                <a:path w="1190625" h="1190625">
                  <a:moveTo>
                    <a:pt x="654023" y="1190624"/>
                  </a:moveTo>
                  <a:lnTo>
                    <a:pt x="591449" y="1190624"/>
                  </a:lnTo>
                  <a:lnTo>
                    <a:pt x="591519" y="1174528"/>
                  </a:lnTo>
                  <a:lnTo>
                    <a:pt x="597928" y="1174528"/>
                  </a:lnTo>
                  <a:lnTo>
                    <a:pt x="623442" y="1173952"/>
                  </a:lnTo>
                  <a:lnTo>
                    <a:pt x="649843" y="1172155"/>
                  </a:lnTo>
                  <a:lnTo>
                    <a:pt x="676086" y="1169160"/>
                  </a:lnTo>
                  <a:lnTo>
                    <a:pt x="702172" y="1164968"/>
                  </a:lnTo>
                  <a:lnTo>
                    <a:pt x="705560" y="1183356"/>
                  </a:lnTo>
                  <a:lnTo>
                    <a:pt x="693610" y="1185800"/>
                  </a:lnTo>
                  <a:lnTo>
                    <a:pt x="654023" y="1190624"/>
                  </a:lnTo>
                  <a:close/>
                </a:path>
                <a:path w="1190625" h="1190625">
                  <a:moveTo>
                    <a:pt x="724137" y="1179556"/>
                  </a:moveTo>
                  <a:lnTo>
                    <a:pt x="720178" y="1161352"/>
                  </a:lnTo>
                  <a:lnTo>
                    <a:pt x="747111" y="1154812"/>
                  </a:lnTo>
                  <a:lnTo>
                    <a:pt x="773636" y="1146997"/>
                  </a:lnTo>
                  <a:lnTo>
                    <a:pt x="799753" y="1137907"/>
                  </a:lnTo>
                  <a:lnTo>
                    <a:pt x="825461" y="1127542"/>
                  </a:lnTo>
                  <a:lnTo>
                    <a:pt x="832952" y="1144906"/>
                  </a:lnTo>
                  <a:lnTo>
                    <a:pt x="829109" y="1146711"/>
                  </a:lnTo>
                  <a:lnTo>
                    <a:pt x="785442" y="1163185"/>
                  </a:lnTo>
                  <a:lnTo>
                    <a:pt x="740225" y="1176266"/>
                  </a:lnTo>
                  <a:lnTo>
                    <a:pt x="724137" y="1179556"/>
                  </a:lnTo>
                  <a:close/>
                </a:path>
                <a:path w="1190625" h="1190625">
                  <a:moveTo>
                    <a:pt x="850295" y="1136758"/>
                  </a:moveTo>
                  <a:lnTo>
                    <a:pt x="842375" y="1119918"/>
                  </a:lnTo>
                  <a:lnTo>
                    <a:pt x="867140" y="1107539"/>
                  </a:lnTo>
                  <a:lnTo>
                    <a:pt x="891243" y="1094006"/>
                  </a:lnTo>
                  <a:lnTo>
                    <a:pt x="914685" y="1079320"/>
                  </a:lnTo>
                  <a:lnTo>
                    <a:pt x="937465" y="1063481"/>
                  </a:lnTo>
                  <a:lnTo>
                    <a:pt x="948701" y="1078847"/>
                  </a:lnTo>
                  <a:lnTo>
                    <a:pt x="911177" y="1104196"/>
                  </a:lnTo>
                  <a:lnTo>
                    <a:pt x="871072" y="1126997"/>
                  </a:lnTo>
                  <a:lnTo>
                    <a:pt x="850295" y="1136758"/>
                  </a:lnTo>
                  <a:close/>
                </a:path>
                <a:path w="1190625" h="1190625">
                  <a:moveTo>
                    <a:pt x="963686" y="1067022"/>
                  </a:moveTo>
                  <a:lnTo>
                    <a:pt x="952209" y="1052334"/>
                  </a:lnTo>
                  <a:lnTo>
                    <a:pt x="973635" y="1034758"/>
                  </a:lnTo>
                  <a:lnTo>
                    <a:pt x="994155" y="1016221"/>
                  </a:lnTo>
                  <a:lnTo>
                    <a:pt x="1013768" y="996723"/>
                  </a:lnTo>
                  <a:lnTo>
                    <a:pt x="1032475" y="976264"/>
                  </a:lnTo>
                  <a:lnTo>
                    <a:pt x="1046722" y="988684"/>
                  </a:lnTo>
                  <a:lnTo>
                    <a:pt x="1018811" y="1018811"/>
                  </a:lnTo>
                  <a:lnTo>
                    <a:pt x="985200" y="1049949"/>
                  </a:lnTo>
                  <a:lnTo>
                    <a:pt x="963686" y="1067022"/>
                  </a:lnTo>
                  <a:close/>
                </a:path>
                <a:path w="1190625" h="1190625">
                  <a:moveTo>
                    <a:pt x="1058853" y="973980"/>
                  </a:moveTo>
                  <a:lnTo>
                    <a:pt x="1044385" y="962156"/>
                  </a:lnTo>
                  <a:lnTo>
                    <a:pt x="1061422" y="940269"/>
                  </a:lnTo>
                  <a:lnTo>
                    <a:pt x="1077346" y="917661"/>
                  </a:lnTo>
                  <a:lnTo>
                    <a:pt x="1092158" y="894330"/>
                  </a:lnTo>
                  <a:lnTo>
                    <a:pt x="1105859" y="870277"/>
                  </a:lnTo>
                  <a:lnTo>
                    <a:pt x="1122389" y="879177"/>
                  </a:lnTo>
                  <a:lnTo>
                    <a:pt x="1104196" y="911177"/>
                  </a:lnTo>
                  <a:lnTo>
                    <a:pt x="1078462" y="949271"/>
                  </a:lnTo>
                  <a:lnTo>
                    <a:pt x="1058853" y="973980"/>
                  </a:lnTo>
                  <a:close/>
                </a:path>
                <a:path w="1190625" h="1190625">
                  <a:moveTo>
                    <a:pt x="1131154" y="862223"/>
                  </a:moveTo>
                  <a:lnTo>
                    <a:pt x="1114358" y="853864"/>
                  </a:lnTo>
                  <a:lnTo>
                    <a:pt x="1126105" y="828769"/>
                  </a:lnTo>
                  <a:lnTo>
                    <a:pt x="1136601" y="803206"/>
                  </a:lnTo>
                  <a:lnTo>
                    <a:pt x="1145846" y="777175"/>
                  </a:lnTo>
                  <a:lnTo>
                    <a:pt x="1153839" y="750676"/>
                  </a:lnTo>
                  <a:lnTo>
                    <a:pt x="1171810" y="755629"/>
                  </a:lnTo>
                  <a:lnTo>
                    <a:pt x="1163185" y="785442"/>
                  </a:lnTo>
                  <a:lnTo>
                    <a:pt x="1146711" y="829109"/>
                  </a:lnTo>
                  <a:lnTo>
                    <a:pt x="1131154" y="862223"/>
                  </a:lnTo>
                  <a:close/>
                </a:path>
                <a:path w="1190625" h="1190625">
                  <a:moveTo>
                    <a:pt x="1176897" y="737138"/>
                  </a:moveTo>
                  <a:lnTo>
                    <a:pt x="1158482" y="732699"/>
                  </a:lnTo>
                  <a:lnTo>
                    <a:pt x="1164309" y="705702"/>
                  </a:lnTo>
                  <a:lnTo>
                    <a:pt x="1168830" y="678474"/>
                  </a:lnTo>
                  <a:lnTo>
                    <a:pt x="1172044" y="651015"/>
                  </a:lnTo>
                  <a:lnTo>
                    <a:pt x="1173901" y="624078"/>
                  </a:lnTo>
                  <a:lnTo>
                    <a:pt x="1173953" y="623325"/>
                  </a:lnTo>
                  <a:lnTo>
                    <a:pt x="1190624" y="624078"/>
                  </a:lnTo>
                  <a:lnTo>
                    <a:pt x="1190624" y="654024"/>
                  </a:lnTo>
                  <a:lnTo>
                    <a:pt x="1185800" y="693610"/>
                  </a:lnTo>
                  <a:lnTo>
                    <a:pt x="1176897" y="737138"/>
                  </a:lnTo>
                  <a:close/>
                </a:path>
                <a:path w="1190625" h="1190625">
                  <a:moveTo>
                    <a:pt x="1190624" y="604718"/>
                  </a:moveTo>
                  <a:lnTo>
                    <a:pt x="1174498" y="604718"/>
                  </a:lnTo>
                  <a:lnTo>
                    <a:pt x="1174551" y="596674"/>
                  </a:lnTo>
                  <a:lnTo>
                    <a:pt x="1173980" y="570766"/>
                  </a:lnTo>
                  <a:lnTo>
                    <a:pt x="1172268" y="545001"/>
                  </a:lnTo>
                  <a:lnTo>
                    <a:pt x="1169413" y="519378"/>
                  </a:lnTo>
                  <a:lnTo>
                    <a:pt x="1165417" y="493898"/>
                  </a:lnTo>
                  <a:lnTo>
                    <a:pt x="1183873" y="490581"/>
                  </a:lnTo>
                  <a:lnTo>
                    <a:pt x="1185800" y="500000"/>
                  </a:lnTo>
                  <a:lnTo>
                    <a:pt x="1190624" y="539586"/>
                  </a:lnTo>
                  <a:lnTo>
                    <a:pt x="1190624" y="604718"/>
                  </a:lnTo>
                  <a:close/>
                </a:path>
                <a:path w="1190625" h="1190625">
                  <a:moveTo>
                    <a:pt x="1161894" y="475939"/>
                  </a:moveTo>
                  <a:lnTo>
                    <a:pt x="1155474" y="448972"/>
                  </a:lnTo>
                  <a:lnTo>
                    <a:pt x="1147776" y="422409"/>
                  </a:lnTo>
                  <a:lnTo>
                    <a:pt x="1138802" y="396250"/>
                  </a:lnTo>
                  <a:lnTo>
                    <a:pt x="1128551" y="370494"/>
                  </a:lnTo>
                  <a:lnTo>
                    <a:pt x="1146028" y="363047"/>
                  </a:lnTo>
                  <a:lnTo>
                    <a:pt x="1146711" y="364501"/>
                  </a:lnTo>
                  <a:lnTo>
                    <a:pt x="1163185" y="408168"/>
                  </a:lnTo>
                  <a:lnTo>
                    <a:pt x="1176266" y="453386"/>
                  </a:lnTo>
                  <a:lnTo>
                    <a:pt x="1180087" y="472068"/>
                  </a:lnTo>
                  <a:lnTo>
                    <a:pt x="1161894" y="475939"/>
                  </a:lnTo>
                  <a:close/>
                </a:path>
                <a:path w="1190625" h="1190625">
                  <a:moveTo>
                    <a:pt x="1121000" y="353540"/>
                  </a:moveTo>
                  <a:lnTo>
                    <a:pt x="1108731" y="328720"/>
                  </a:lnTo>
                  <a:lnTo>
                    <a:pt x="1095305" y="304556"/>
                  </a:lnTo>
                  <a:lnTo>
                    <a:pt x="1080722" y="281048"/>
                  </a:lnTo>
                  <a:lnTo>
                    <a:pt x="1064982" y="258197"/>
                  </a:lnTo>
                  <a:lnTo>
                    <a:pt x="1080317" y="247086"/>
                  </a:lnTo>
                  <a:lnTo>
                    <a:pt x="1104196" y="282433"/>
                  </a:lnTo>
                  <a:lnTo>
                    <a:pt x="1126997" y="322539"/>
                  </a:lnTo>
                  <a:lnTo>
                    <a:pt x="1137876" y="345695"/>
                  </a:lnTo>
                  <a:lnTo>
                    <a:pt x="1121000" y="353540"/>
                  </a:lnTo>
                  <a:close/>
                </a:path>
                <a:path w="1190625" h="1190625">
                  <a:moveTo>
                    <a:pt x="1053899" y="243402"/>
                  </a:moveTo>
                  <a:lnTo>
                    <a:pt x="1036417" y="221899"/>
                  </a:lnTo>
                  <a:lnTo>
                    <a:pt x="1017970" y="201298"/>
                  </a:lnTo>
                  <a:lnTo>
                    <a:pt x="998557" y="181599"/>
                  </a:lnTo>
                  <a:lnTo>
                    <a:pt x="978180" y="162802"/>
                  </a:lnTo>
                  <a:lnTo>
                    <a:pt x="990608" y="148671"/>
                  </a:lnTo>
                  <a:lnTo>
                    <a:pt x="1018811" y="174800"/>
                  </a:lnTo>
                  <a:lnTo>
                    <a:pt x="1049949" y="208410"/>
                  </a:lnTo>
                  <a:lnTo>
                    <a:pt x="1068652" y="231978"/>
                  </a:lnTo>
                  <a:lnTo>
                    <a:pt x="1053899" y="243402"/>
                  </a:lnTo>
                  <a:close/>
                </a:path>
                <a:path w="1190625" h="1190625">
                  <a:moveTo>
                    <a:pt x="964124" y="150831"/>
                  </a:moveTo>
                  <a:lnTo>
                    <a:pt x="942313" y="133699"/>
                  </a:lnTo>
                  <a:lnTo>
                    <a:pt x="919774" y="117675"/>
                  </a:lnTo>
                  <a:lnTo>
                    <a:pt x="896509" y="102760"/>
                  </a:lnTo>
                  <a:lnTo>
                    <a:pt x="872516" y="88954"/>
                  </a:lnTo>
                  <a:lnTo>
                    <a:pt x="881458" y="72519"/>
                  </a:lnTo>
                  <a:lnTo>
                    <a:pt x="911177" y="89415"/>
                  </a:lnTo>
                  <a:lnTo>
                    <a:pt x="949271" y="115148"/>
                  </a:lnTo>
                  <a:lnTo>
                    <a:pt x="976035" y="136388"/>
                  </a:lnTo>
                  <a:lnTo>
                    <a:pt x="964124" y="150831"/>
                  </a:lnTo>
                  <a:close/>
                </a:path>
                <a:path w="1190625" h="1190625">
                  <a:moveTo>
                    <a:pt x="856145" y="80384"/>
                  </a:moveTo>
                  <a:lnTo>
                    <a:pt x="831103" y="68525"/>
                  </a:lnTo>
                  <a:lnTo>
                    <a:pt x="805587" y="57916"/>
                  </a:lnTo>
                  <a:lnTo>
                    <a:pt x="779598" y="48556"/>
                  </a:lnTo>
                  <a:lnTo>
                    <a:pt x="753137" y="40445"/>
                  </a:lnTo>
                  <a:lnTo>
                    <a:pt x="758160" y="22533"/>
                  </a:lnTo>
                  <a:lnTo>
                    <a:pt x="785442" y="30425"/>
                  </a:lnTo>
                  <a:lnTo>
                    <a:pt x="829109" y="46899"/>
                  </a:lnTo>
                  <a:lnTo>
                    <a:pt x="864604" y="63575"/>
                  </a:lnTo>
                  <a:lnTo>
                    <a:pt x="856145" y="80384"/>
                  </a:lnTo>
                  <a:close/>
                </a:path>
                <a:path w="1190625" h="1190625">
                  <a:moveTo>
                    <a:pt x="735191" y="35725"/>
                  </a:moveTo>
                  <a:lnTo>
                    <a:pt x="708221" y="29778"/>
                  </a:lnTo>
                  <a:lnTo>
                    <a:pt x="681014" y="25136"/>
                  </a:lnTo>
                  <a:lnTo>
                    <a:pt x="653573" y="21800"/>
                  </a:lnTo>
                  <a:lnTo>
                    <a:pt x="625896" y="19769"/>
                  </a:lnTo>
                  <a:lnTo>
                    <a:pt x="626778" y="1978"/>
                  </a:lnTo>
                  <a:lnTo>
                    <a:pt x="626816" y="1212"/>
                  </a:lnTo>
                  <a:lnTo>
                    <a:pt x="645753" y="1978"/>
                  </a:lnTo>
                  <a:lnTo>
                    <a:pt x="693610" y="7811"/>
                  </a:lnTo>
                  <a:lnTo>
                    <a:pt x="739734" y="17244"/>
                  </a:lnTo>
                  <a:lnTo>
                    <a:pt x="735191" y="35725"/>
                  </a:lnTo>
                  <a:close/>
                </a:path>
                <a:path w="1190625" h="1190625">
                  <a:moveTo>
                    <a:pt x="486501" y="29562"/>
                  </a:moveTo>
                  <a:lnTo>
                    <a:pt x="482970" y="11294"/>
                  </a:lnTo>
                  <a:lnTo>
                    <a:pt x="500000" y="7811"/>
                  </a:lnTo>
                  <a:lnTo>
                    <a:pt x="547858" y="1978"/>
                  </a:lnTo>
                  <a:lnTo>
                    <a:pt x="596805" y="0"/>
                  </a:lnTo>
                  <a:lnTo>
                    <a:pt x="607517" y="432"/>
                  </a:lnTo>
                  <a:lnTo>
                    <a:pt x="607421" y="11294"/>
                  </a:lnTo>
                  <a:lnTo>
                    <a:pt x="607353" y="19049"/>
                  </a:lnTo>
                  <a:lnTo>
                    <a:pt x="596633" y="19049"/>
                  </a:lnTo>
                  <a:lnTo>
                    <a:pt x="568848" y="19706"/>
                  </a:lnTo>
                  <a:lnTo>
                    <a:pt x="541231" y="21677"/>
                  </a:lnTo>
                  <a:lnTo>
                    <a:pt x="513782" y="24963"/>
                  </a:lnTo>
                  <a:lnTo>
                    <a:pt x="486501" y="29562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625339" y="6866735"/>
            <a:ext cx="7068820" cy="1193800"/>
            <a:chOff x="625339" y="6866735"/>
            <a:chExt cx="7068820" cy="1193800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8699" y="6913074"/>
              <a:ext cx="6665085" cy="9887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5339" y="6866735"/>
              <a:ext cx="1193611" cy="119361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25339" y="6866735"/>
              <a:ext cx="1190625" cy="1190625"/>
            </a:xfrm>
            <a:custGeom>
              <a:avLst/>
              <a:gdLst/>
              <a:ahLst/>
              <a:cxnLst/>
              <a:rect l="l" t="t" r="r" b="b"/>
              <a:pathLst>
                <a:path w="1190625" h="1190625">
                  <a:moveTo>
                    <a:pt x="363448" y="68108"/>
                  </a:moveTo>
                  <a:lnTo>
                    <a:pt x="408168" y="30425"/>
                  </a:lnTo>
                  <a:lnTo>
                    <a:pt x="453386" y="17344"/>
                  </a:lnTo>
                  <a:lnTo>
                    <a:pt x="464262" y="15120"/>
                  </a:lnTo>
                  <a:lnTo>
                    <a:pt x="468402" y="33364"/>
                  </a:lnTo>
                  <a:lnTo>
                    <a:pt x="441536" y="40143"/>
                  </a:lnTo>
                  <a:lnTo>
                    <a:pt x="415088" y="48193"/>
                  </a:lnTo>
                  <a:lnTo>
                    <a:pt x="389059" y="57515"/>
                  </a:lnTo>
                  <a:lnTo>
                    <a:pt x="363448" y="68108"/>
                  </a:lnTo>
                  <a:close/>
                </a:path>
                <a:path w="1190625" h="1190625">
                  <a:moveTo>
                    <a:pt x="252034" y="133146"/>
                  </a:moveTo>
                  <a:lnTo>
                    <a:pt x="240750" y="117997"/>
                  </a:lnTo>
                  <a:lnTo>
                    <a:pt x="244340" y="115148"/>
                  </a:lnTo>
                  <a:lnTo>
                    <a:pt x="282433" y="89415"/>
                  </a:lnTo>
                  <a:lnTo>
                    <a:pt x="322539" y="66614"/>
                  </a:lnTo>
                  <a:lnTo>
                    <a:pt x="338539" y="59097"/>
                  </a:lnTo>
                  <a:lnTo>
                    <a:pt x="346613" y="75877"/>
                  </a:lnTo>
                  <a:lnTo>
                    <a:pt x="321961" y="88474"/>
                  </a:lnTo>
                  <a:lnTo>
                    <a:pt x="297981" y="102218"/>
                  </a:lnTo>
                  <a:lnTo>
                    <a:pt x="274672" y="117108"/>
                  </a:lnTo>
                  <a:lnTo>
                    <a:pt x="252034" y="133146"/>
                  </a:lnTo>
                  <a:close/>
                </a:path>
                <a:path w="1190625" h="1190625">
                  <a:moveTo>
                    <a:pt x="157797" y="221187"/>
                  </a:moveTo>
                  <a:lnTo>
                    <a:pt x="143345" y="208809"/>
                  </a:lnTo>
                  <a:lnTo>
                    <a:pt x="143661" y="208411"/>
                  </a:lnTo>
                  <a:lnTo>
                    <a:pt x="174800" y="174800"/>
                  </a:lnTo>
                  <a:lnTo>
                    <a:pt x="208410" y="143661"/>
                  </a:lnTo>
                  <a:lnTo>
                    <a:pt x="225805" y="129857"/>
                  </a:lnTo>
                  <a:lnTo>
                    <a:pt x="237391" y="144420"/>
                  </a:lnTo>
                  <a:lnTo>
                    <a:pt x="216120" y="162183"/>
                  </a:lnTo>
                  <a:lnTo>
                    <a:pt x="195763" y="180899"/>
                  </a:lnTo>
                  <a:lnTo>
                    <a:pt x="176323" y="200567"/>
                  </a:lnTo>
                  <a:lnTo>
                    <a:pt x="157797" y="221187"/>
                  </a:lnTo>
                  <a:close/>
                </a:path>
                <a:path w="1190625" h="1190625">
                  <a:moveTo>
                    <a:pt x="85347" y="327818"/>
                  </a:moveTo>
                  <a:lnTo>
                    <a:pt x="68624" y="319004"/>
                  </a:lnTo>
                  <a:lnTo>
                    <a:pt x="89415" y="282434"/>
                  </a:lnTo>
                  <a:lnTo>
                    <a:pt x="115148" y="244340"/>
                  </a:lnTo>
                  <a:lnTo>
                    <a:pt x="131491" y="223746"/>
                  </a:lnTo>
                  <a:lnTo>
                    <a:pt x="146010" y="235402"/>
                  </a:lnTo>
                  <a:lnTo>
                    <a:pt x="129166" y="257437"/>
                  </a:lnTo>
                  <a:lnTo>
                    <a:pt x="113441" y="280185"/>
                  </a:lnTo>
                  <a:lnTo>
                    <a:pt x="98835" y="303646"/>
                  </a:lnTo>
                  <a:lnTo>
                    <a:pt x="85347" y="327818"/>
                  </a:lnTo>
                  <a:close/>
                </a:path>
                <a:path w="1190625" h="1190625">
                  <a:moveTo>
                    <a:pt x="38425" y="447858"/>
                  </a:moveTo>
                  <a:lnTo>
                    <a:pt x="20336" y="443046"/>
                  </a:lnTo>
                  <a:lnTo>
                    <a:pt x="30425" y="408169"/>
                  </a:lnTo>
                  <a:lnTo>
                    <a:pt x="46899" y="364502"/>
                  </a:lnTo>
                  <a:lnTo>
                    <a:pt x="60218" y="336153"/>
                  </a:lnTo>
                  <a:lnTo>
                    <a:pt x="76989" y="344315"/>
                  </a:lnTo>
                  <a:lnTo>
                    <a:pt x="65465" y="369514"/>
                  </a:lnTo>
                  <a:lnTo>
                    <a:pt x="55196" y="395170"/>
                  </a:lnTo>
                  <a:lnTo>
                    <a:pt x="46183" y="421285"/>
                  </a:lnTo>
                  <a:lnTo>
                    <a:pt x="38425" y="447858"/>
                  </a:lnTo>
                  <a:close/>
                </a:path>
                <a:path w="1190625" h="1190625">
                  <a:moveTo>
                    <a:pt x="19437" y="575425"/>
                  </a:moveTo>
                  <a:lnTo>
                    <a:pt x="891" y="574751"/>
                  </a:lnTo>
                  <a:lnTo>
                    <a:pt x="1978" y="547858"/>
                  </a:lnTo>
                  <a:lnTo>
                    <a:pt x="7811" y="500000"/>
                  </a:lnTo>
                  <a:lnTo>
                    <a:pt x="15652" y="461662"/>
                  </a:lnTo>
                  <a:lnTo>
                    <a:pt x="33938" y="465897"/>
                  </a:lnTo>
                  <a:lnTo>
                    <a:pt x="28352" y="492946"/>
                  </a:lnTo>
                  <a:lnTo>
                    <a:pt x="24074" y="520216"/>
                  </a:lnTo>
                  <a:lnTo>
                    <a:pt x="21102" y="547710"/>
                  </a:lnTo>
                  <a:lnTo>
                    <a:pt x="19478" y="574751"/>
                  </a:lnTo>
                  <a:lnTo>
                    <a:pt x="19437" y="575425"/>
                  </a:lnTo>
                  <a:close/>
                </a:path>
                <a:path w="1190625" h="1190625">
                  <a:moveTo>
                    <a:pt x="10773" y="708095"/>
                  </a:moveTo>
                  <a:lnTo>
                    <a:pt x="7811" y="693610"/>
                  </a:lnTo>
                  <a:lnTo>
                    <a:pt x="1978" y="645753"/>
                  </a:lnTo>
                  <a:lnTo>
                    <a:pt x="0" y="596806"/>
                  </a:lnTo>
                  <a:lnTo>
                    <a:pt x="108" y="594117"/>
                  </a:lnTo>
                  <a:lnTo>
                    <a:pt x="19055" y="594117"/>
                  </a:lnTo>
                  <a:lnTo>
                    <a:pt x="19050" y="596806"/>
                  </a:lnTo>
                  <a:lnTo>
                    <a:pt x="19677" y="624051"/>
                  </a:lnTo>
                  <a:lnTo>
                    <a:pt x="21560" y="651086"/>
                  </a:lnTo>
                  <a:lnTo>
                    <a:pt x="24699" y="677948"/>
                  </a:lnTo>
                  <a:lnTo>
                    <a:pt x="29092" y="704638"/>
                  </a:lnTo>
                  <a:lnTo>
                    <a:pt x="10773" y="708095"/>
                  </a:lnTo>
                  <a:close/>
                </a:path>
                <a:path w="1190625" h="1190625">
                  <a:moveTo>
                    <a:pt x="49828" y="835343"/>
                  </a:moveTo>
                  <a:lnTo>
                    <a:pt x="46899" y="829109"/>
                  </a:lnTo>
                  <a:lnTo>
                    <a:pt x="30425" y="785442"/>
                  </a:lnTo>
                  <a:lnTo>
                    <a:pt x="17344" y="740225"/>
                  </a:lnTo>
                  <a:lnTo>
                    <a:pt x="14586" y="726738"/>
                  </a:lnTo>
                  <a:lnTo>
                    <a:pt x="32801" y="722690"/>
                  </a:lnTo>
                  <a:lnTo>
                    <a:pt x="39460" y="749590"/>
                  </a:lnTo>
                  <a:lnTo>
                    <a:pt x="47393" y="776077"/>
                  </a:lnTo>
                  <a:lnTo>
                    <a:pt x="56599" y="802150"/>
                  </a:lnTo>
                  <a:lnTo>
                    <a:pt x="67078" y="827809"/>
                  </a:lnTo>
                  <a:lnTo>
                    <a:pt x="49828" y="835343"/>
                  </a:lnTo>
                  <a:close/>
                </a:path>
                <a:path w="1190625" h="1190625">
                  <a:moveTo>
                    <a:pt x="116355" y="950791"/>
                  </a:moveTo>
                  <a:lnTo>
                    <a:pt x="115148" y="949271"/>
                  </a:lnTo>
                  <a:lnTo>
                    <a:pt x="89415" y="911177"/>
                  </a:lnTo>
                  <a:lnTo>
                    <a:pt x="66614" y="871072"/>
                  </a:lnTo>
                  <a:lnTo>
                    <a:pt x="57972" y="852677"/>
                  </a:lnTo>
                  <a:lnTo>
                    <a:pt x="74775" y="844684"/>
                  </a:lnTo>
                  <a:lnTo>
                    <a:pt x="87263" y="869392"/>
                  </a:lnTo>
                  <a:lnTo>
                    <a:pt x="100901" y="893434"/>
                  </a:lnTo>
                  <a:lnTo>
                    <a:pt x="115690" y="916810"/>
                  </a:lnTo>
                  <a:lnTo>
                    <a:pt x="131629" y="939519"/>
                  </a:lnTo>
                  <a:lnTo>
                    <a:pt x="116355" y="950791"/>
                  </a:lnTo>
                  <a:close/>
                </a:path>
                <a:path w="1190625" h="1190625">
                  <a:moveTo>
                    <a:pt x="206850" y="1048503"/>
                  </a:moveTo>
                  <a:lnTo>
                    <a:pt x="174800" y="1018810"/>
                  </a:lnTo>
                  <a:lnTo>
                    <a:pt x="143661" y="985200"/>
                  </a:lnTo>
                  <a:lnTo>
                    <a:pt x="128218" y="965740"/>
                  </a:lnTo>
                  <a:lnTo>
                    <a:pt x="142839" y="954213"/>
                  </a:lnTo>
                  <a:lnTo>
                    <a:pt x="160509" y="975562"/>
                  </a:lnTo>
                  <a:lnTo>
                    <a:pt x="179135" y="996000"/>
                  </a:lnTo>
                  <a:lnTo>
                    <a:pt x="198718" y="1015527"/>
                  </a:lnTo>
                  <a:lnTo>
                    <a:pt x="219258" y="1034143"/>
                  </a:lnTo>
                  <a:lnTo>
                    <a:pt x="206850" y="1048503"/>
                  </a:lnTo>
                  <a:close/>
                </a:path>
                <a:path w="1190625" h="1190625">
                  <a:moveTo>
                    <a:pt x="316712" y="1123684"/>
                  </a:moveTo>
                  <a:lnTo>
                    <a:pt x="282433" y="1104195"/>
                  </a:lnTo>
                  <a:lnTo>
                    <a:pt x="244340" y="1078462"/>
                  </a:lnTo>
                  <a:lnTo>
                    <a:pt x="221683" y="1060482"/>
                  </a:lnTo>
                  <a:lnTo>
                    <a:pt x="233420" y="1045992"/>
                  </a:lnTo>
                  <a:lnTo>
                    <a:pt x="255381" y="1062932"/>
                  </a:lnTo>
                  <a:lnTo>
                    <a:pt x="278059" y="1078757"/>
                  </a:lnTo>
                  <a:lnTo>
                    <a:pt x="301455" y="1093467"/>
                  </a:lnTo>
                  <a:lnTo>
                    <a:pt x="325568" y="1107060"/>
                  </a:lnTo>
                  <a:lnTo>
                    <a:pt x="316712" y="1123684"/>
                  </a:lnTo>
                  <a:close/>
                </a:path>
                <a:path w="1190625" h="1190625">
                  <a:moveTo>
                    <a:pt x="440507" y="1172540"/>
                  </a:moveTo>
                  <a:lnTo>
                    <a:pt x="408168" y="1163185"/>
                  </a:lnTo>
                  <a:lnTo>
                    <a:pt x="364344" y="1146637"/>
                  </a:lnTo>
                  <a:lnTo>
                    <a:pt x="333765" y="1132270"/>
                  </a:lnTo>
                  <a:lnTo>
                    <a:pt x="342023" y="1115490"/>
                  </a:lnTo>
                  <a:lnTo>
                    <a:pt x="367170" y="1127125"/>
                  </a:lnTo>
                  <a:lnTo>
                    <a:pt x="392780" y="1137508"/>
                  </a:lnTo>
                  <a:lnTo>
                    <a:pt x="418853" y="1146637"/>
                  </a:lnTo>
                  <a:lnTo>
                    <a:pt x="445389" y="1154512"/>
                  </a:lnTo>
                  <a:lnTo>
                    <a:pt x="440507" y="1172540"/>
                  </a:lnTo>
                  <a:close/>
                </a:path>
                <a:path w="1190625" h="1190625">
                  <a:moveTo>
                    <a:pt x="572174" y="1190624"/>
                  </a:moveTo>
                  <a:lnTo>
                    <a:pt x="539589" y="1190624"/>
                  </a:lnTo>
                  <a:lnTo>
                    <a:pt x="500000" y="1185799"/>
                  </a:lnTo>
                  <a:lnTo>
                    <a:pt x="459061" y="1177427"/>
                  </a:lnTo>
                  <a:lnTo>
                    <a:pt x="463398" y="1159078"/>
                  </a:lnTo>
                  <a:lnTo>
                    <a:pt x="490420" y="1164784"/>
                  </a:lnTo>
                  <a:lnTo>
                    <a:pt x="517670" y="1169183"/>
                  </a:lnTo>
                  <a:lnTo>
                    <a:pt x="545146" y="1172277"/>
                  </a:lnTo>
                  <a:lnTo>
                    <a:pt x="572849" y="1174064"/>
                  </a:lnTo>
                  <a:lnTo>
                    <a:pt x="572174" y="1190624"/>
                  </a:lnTo>
                  <a:close/>
                </a:path>
                <a:path w="1190625" h="1190625">
                  <a:moveTo>
                    <a:pt x="654021" y="1190624"/>
                  </a:moveTo>
                  <a:lnTo>
                    <a:pt x="591449" y="1190624"/>
                  </a:lnTo>
                  <a:lnTo>
                    <a:pt x="591519" y="1174527"/>
                  </a:lnTo>
                  <a:lnTo>
                    <a:pt x="597928" y="1174527"/>
                  </a:lnTo>
                  <a:lnTo>
                    <a:pt x="623442" y="1173952"/>
                  </a:lnTo>
                  <a:lnTo>
                    <a:pt x="649843" y="1172155"/>
                  </a:lnTo>
                  <a:lnTo>
                    <a:pt x="676086" y="1169160"/>
                  </a:lnTo>
                  <a:lnTo>
                    <a:pt x="702172" y="1164968"/>
                  </a:lnTo>
                  <a:lnTo>
                    <a:pt x="705560" y="1183355"/>
                  </a:lnTo>
                  <a:lnTo>
                    <a:pt x="693610" y="1185799"/>
                  </a:lnTo>
                  <a:lnTo>
                    <a:pt x="654021" y="1190624"/>
                  </a:lnTo>
                  <a:close/>
                </a:path>
                <a:path w="1190625" h="1190625">
                  <a:moveTo>
                    <a:pt x="724137" y="1179556"/>
                  </a:moveTo>
                  <a:lnTo>
                    <a:pt x="720178" y="1161352"/>
                  </a:lnTo>
                  <a:lnTo>
                    <a:pt x="747111" y="1154812"/>
                  </a:lnTo>
                  <a:lnTo>
                    <a:pt x="773636" y="1146997"/>
                  </a:lnTo>
                  <a:lnTo>
                    <a:pt x="799753" y="1137907"/>
                  </a:lnTo>
                  <a:lnTo>
                    <a:pt x="825461" y="1127542"/>
                  </a:lnTo>
                  <a:lnTo>
                    <a:pt x="832952" y="1144905"/>
                  </a:lnTo>
                  <a:lnTo>
                    <a:pt x="829109" y="1146711"/>
                  </a:lnTo>
                  <a:lnTo>
                    <a:pt x="785442" y="1163185"/>
                  </a:lnTo>
                  <a:lnTo>
                    <a:pt x="740225" y="1176266"/>
                  </a:lnTo>
                  <a:lnTo>
                    <a:pt x="724137" y="1179556"/>
                  </a:lnTo>
                  <a:close/>
                </a:path>
                <a:path w="1190625" h="1190625">
                  <a:moveTo>
                    <a:pt x="850295" y="1136757"/>
                  </a:moveTo>
                  <a:lnTo>
                    <a:pt x="842375" y="1119918"/>
                  </a:lnTo>
                  <a:lnTo>
                    <a:pt x="867140" y="1107539"/>
                  </a:lnTo>
                  <a:lnTo>
                    <a:pt x="891243" y="1094006"/>
                  </a:lnTo>
                  <a:lnTo>
                    <a:pt x="914685" y="1079320"/>
                  </a:lnTo>
                  <a:lnTo>
                    <a:pt x="937465" y="1063481"/>
                  </a:lnTo>
                  <a:lnTo>
                    <a:pt x="948701" y="1078847"/>
                  </a:lnTo>
                  <a:lnTo>
                    <a:pt x="911177" y="1104195"/>
                  </a:lnTo>
                  <a:lnTo>
                    <a:pt x="871072" y="1126996"/>
                  </a:lnTo>
                  <a:lnTo>
                    <a:pt x="850295" y="1136757"/>
                  </a:lnTo>
                  <a:close/>
                </a:path>
                <a:path w="1190625" h="1190625">
                  <a:moveTo>
                    <a:pt x="963686" y="1067022"/>
                  </a:moveTo>
                  <a:lnTo>
                    <a:pt x="952209" y="1052334"/>
                  </a:lnTo>
                  <a:lnTo>
                    <a:pt x="973635" y="1034758"/>
                  </a:lnTo>
                  <a:lnTo>
                    <a:pt x="994155" y="1016221"/>
                  </a:lnTo>
                  <a:lnTo>
                    <a:pt x="1013768" y="996723"/>
                  </a:lnTo>
                  <a:lnTo>
                    <a:pt x="1032475" y="976264"/>
                  </a:lnTo>
                  <a:lnTo>
                    <a:pt x="1046722" y="988684"/>
                  </a:lnTo>
                  <a:lnTo>
                    <a:pt x="1018811" y="1018810"/>
                  </a:lnTo>
                  <a:lnTo>
                    <a:pt x="985200" y="1049949"/>
                  </a:lnTo>
                  <a:lnTo>
                    <a:pt x="963686" y="1067022"/>
                  </a:lnTo>
                  <a:close/>
                </a:path>
                <a:path w="1190625" h="1190625">
                  <a:moveTo>
                    <a:pt x="1058853" y="973980"/>
                  </a:moveTo>
                  <a:lnTo>
                    <a:pt x="1044385" y="962156"/>
                  </a:lnTo>
                  <a:lnTo>
                    <a:pt x="1061422" y="940269"/>
                  </a:lnTo>
                  <a:lnTo>
                    <a:pt x="1077346" y="917661"/>
                  </a:lnTo>
                  <a:lnTo>
                    <a:pt x="1092158" y="894330"/>
                  </a:lnTo>
                  <a:lnTo>
                    <a:pt x="1105859" y="870277"/>
                  </a:lnTo>
                  <a:lnTo>
                    <a:pt x="1122389" y="879177"/>
                  </a:lnTo>
                  <a:lnTo>
                    <a:pt x="1104196" y="911177"/>
                  </a:lnTo>
                  <a:lnTo>
                    <a:pt x="1078462" y="949271"/>
                  </a:lnTo>
                  <a:lnTo>
                    <a:pt x="1058853" y="973980"/>
                  </a:lnTo>
                  <a:close/>
                </a:path>
                <a:path w="1190625" h="1190625">
                  <a:moveTo>
                    <a:pt x="1131154" y="862223"/>
                  </a:moveTo>
                  <a:lnTo>
                    <a:pt x="1114358" y="853864"/>
                  </a:lnTo>
                  <a:lnTo>
                    <a:pt x="1126105" y="828769"/>
                  </a:lnTo>
                  <a:lnTo>
                    <a:pt x="1136601" y="803206"/>
                  </a:lnTo>
                  <a:lnTo>
                    <a:pt x="1145846" y="777175"/>
                  </a:lnTo>
                  <a:lnTo>
                    <a:pt x="1153839" y="750676"/>
                  </a:lnTo>
                  <a:lnTo>
                    <a:pt x="1171810" y="755629"/>
                  </a:lnTo>
                  <a:lnTo>
                    <a:pt x="1163185" y="785442"/>
                  </a:lnTo>
                  <a:lnTo>
                    <a:pt x="1146711" y="829109"/>
                  </a:lnTo>
                  <a:lnTo>
                    <a:pt x="1131154" y="862223"/>
                  </a:lnTo>
                  <a:close/>
                </a:path>
                <a:path w="1190625" h="1190625">
                  <a:moveTo>
                    <a:pt x="1176898" y="737138"/>
                  </a:moveTo>
                  <a:lnTo>
                    <a:pt x="1158482" y="732699"/>
                  </a:lnTo>
                  <a:lnTo>
                    <a:pt x="1164309" y="705702"/>
                  </a:lnTo>
                  <a:lnTo>
                    <a:pt x="1168830" y="678474"/>
                  </a:lnTo>
                  <a:lnTo>
                    <a:pt x="1172044" y="651015"/>
                  </a:lnTo>
                  <a:lnTo>
                    <a:pt x="1173901" y="624077"/>
                  </a:lnTo>
                  <a:lnTo>
                    <a:pt x="1173953" y="623325"/>
                  </a:lnTo>
                  <a:lnTo>
                    <a:pt x="1190624" y="624077"/>
                  </a:lnTo>
                  <a:lnTo>
                    <a:pt x="1190624" y="654025"/>
                  </a:lnTo>
                  <a:lnTo>
                    <a:pt x="1185800" y="693610"/>
                  </a:lnTo>
                  <a:lnTo>
                    <a:pt x="1176898" y="737138"/>
                  </a:lnTo>
                  <a:close/>
                </a:path>
                <a:path w="1190625" h="1190625">
                  <a:moveTo>
                    <a:pt x="1190624" y="604718"/>
                  </a:moveTo>
                  <a:lnTo>
                    <a:pt x="1174498" y="604718"/>
                  </a:lnTo>
                  <a:lnTo>
                    <a:pt x="1174551" y="596674"/>
                  </a:lnTo>
                  <a:lnTo>
                    <a:pt x="1173980" y="570766"/>
                  </a:lnTo>
                  <a:lnTo>
                    <a:pt x="1172268" y="545001"/>
                  </a:lnTo>
                  <a:lnTo>
                    <a:pt x="1169413" y="519378"/>
                  </a:lnTo>
                  <a:lnTo>
                    <a:pt x="1165417" y="493898"/>
                  </a:lnTo>
                  <a:lnTo>
                    <a:pt x="1183873" y="490581"/>
                  </a:lnTo>
                  <a:lnTo>
                    <a:pt x="1185800" y="500000"/>
                  </a:lnTo>
                  <a:lnTo>
                    <a:pt x="1190624" y="539586"/>
                  </a:lnTo>
                  <a:lnTo>
                    <a:pt x="1190624" y="604718"/>
                  </a:lnTo>
                  <a:close/>
                </a:path>
                <a:path w="1190625" h="1190625">
                  <a:moveTo>
                    <a:pt x="1161894" y="475939"/>
                  </a:moveTo>
                  <a:lnTo>
                    <a:pt x="1155474" y="448972"/>
                  </a:lnTo>
                  <a:lnTo>
                    <a:pt x="1147776" y="422409"/>
                  </a:lnTo>
                  <a:lnTo>
                    <a:pt x="1138802" y="396250"/>
                  </a:lnTo>
                  <a:lnTo>
                    <a:pt x="1128551" y="370494"/>
                  </a:lnTo>
                  <a:lnTo>
                    <a:pt x="1146028" y="363047"/>
                  </a:lnTo>
                  <a:lnTo>
                    <a:pt x="1146711" y="364502"/>
                  </a:lnTo>
                  <a:lnTo>
                    <a:pt x="1163185" y="408169"/>
                  </a:lnTo>
                  <a:lnTo>
                    <a:pt x="1176266" y="453386"/>
                  </a:lnTo>
                  <a:lnTo>
                    <a:pt x="1180087" y="472068"/>
                  </a:lnTo>
                  <a:lnTo>
                    <a:pt x="1161894" y="475939"/>
                  </a:lnTo>
                  <a:close/>
                </a:path>
                <a:path w="1190625" h="1190625">
                  <a:moveTo>
                    <a:pt x="1121000" y="353540"/>
                  </a:moveTo>
                  <a:lnTo>
                    <a:pt x="1108731" y="328720"/>
                  </a:lnTo>
                  <a:lnTo>
                    <a:pt x="1095305" y="304556"/>
                  </a:lnTo>
                  <a:lnTo>
                    <a:pt x="1080722" y="281048"/>
                  </a:lnTo>
                  <a:lnTo>
                    <a:pt x="1064982" y="258197"/>
                  </a:lnTo>
                  <a:lnTo>
                    <a:pt x="1080317" y="247086"/>
                  </a:lnTo>
                  <a:lnTo>
                    <a:pt x="1104196" y="282434"/>
                  </a:lnTo>
                  <a:lnTo>
                    <a:pt x="1126997" y="322539"/>
                  </a:lnTo>
                  <a:lnTo>
                    <a:pt x="1137876" y="345695"/>
                  </a:lnTo>
                  <a:lnTo>
                    <a:pt x="1121000" y="353540"/>
                  </a:lnTo>
                  <a:close/>
                </a:path>
                <a:path w="1190625" h="1190625">
                  <a:moveTo>
                    <a:pt x="1053899" y="243402"/>
                  </a:moveTo>
                  <a:lnTo>
                    <a:pt x="1036417" y="221899"/>
                  </a:lnTo>
                  <a:lnTo>
                    <a:pt x="1017970" y="201298"/>
                  </a:lnTo>
                  <a:lnTo>
                    <a:pt x="998557" y="181599"/>
                  </a:lnTo>
                  <a:lnTo>
                    <a:pt x="978180" y="162802"/>
                  </a:lnTo>
                  <a:lnTo>
                    <a:pt x="990608" y="148671"/>
                  </a:lnTo>
                  <a:lnTo>
                    <a:pt x="1018811" y="174800"/>
                  </a:lnTo>
                  <a:lnTo>
                    <a:pt x="1049949" y="208411"/>
                  </a:lnTo>
                  <a:lnTo>
                    <a:pt x="1068652" y="231978"/>
                  </a:lnTo>
                  <a:lnTo>
                    <a:pt x="1053899" y="243402"/>
                  </a:lnTo>
                  <a:close/>
                </a:path>
                <a:path w="1190625" h="1190625">
                  <a:moveTo>
                    <a:pt x="964124" y="150831"/>
                  </a:moveTo>
                  <a:lnTo>
                    <a:pt x="942313" y="133699"/>
                  </a:lnTo>
                  <a:lnTo>
                    <a:pt x="919774" y="117675"/>
                  </a:lnTo>
                  <a:lnTo>
                    <a:pt x="896509" y="102760"/>
                  </a:lnTo>
                  <a:lnTo>
                    <a:pt x="872516" y="88954"/>
                  </a:lnTo>
                  <a:lnTo>
                    <a:pt x="881458" y="72519"/>
                  </a:lnTo>
                  <a:lnTo>
                    <a:pt x="911177" y="89415"/>
                  </a:lnTo>
                  <a:lnTo>
                    <a:pt x="949271" y="115148"/>
                  </a:lnTo>
                  <a:lnTo>
                    <a:pt x="976035" y="136388"/>
                  </a:lnTo>
                  <a:lnTo>
                    <a:pt x="964124" y="150831"/>
                  </a:lnTo>
                  <a:close/>
                </a:path>
                <a:path w="1190625" h="1190625">
                  <a:moveTo>
                    <a:pt x="856145" y="80384"/>
                  </a:moveTo>
                  <a:lnTo>
                    <a:pt x="831103" y="68525"/>
                  </a:lnTo>
                  <a:lnTo>
                    <a:pt x="805587" y="57916"/>
                  </a:lnTo>
                  <a:lnTo>
                    <a:pt x="779598" y="48556"/>
                  </a:lnTo>
                  <a:lnTo>
                    <a:pt x="753137" y="40445"/>
                  </a:lnTo>
                  <a:lnTo>
                    <a:pt x="758160" y="22533"/>
                  </a:lnTo>
                  <a:lnTo>
                    <a:pt x="785442" y="30425"/>
                  </a:lnTo>
                  <a:lnTo>
                    <a:pt x="829109" y="46899"/>
                  </a:lnTo>
                  <a:lnTo>
                    <a:pt x="864604" y="63575"/>
                  </a:lnTo>
                  <a:lnTo>
                    <a:pt x="856145" y="80384"/>
                  </a:lnTo>
                  <a:close/>
                </a:path>
                <a:path w="1190625" h="1190625">
                  <a:moveTo>
                    <a:pt x="735191" y="35725"/>
                  </a:moveTo>
                  <a:lnTo>
                    <a:pt x="708221" y="29778"/>
                  </a:lnTo>
                  <a:lnTo>
                    <a:pt x="681014" y="25136"/>
                  </a:lnTo>
                  <a:lnTo>
                    <a:pt x="653573" y="21799"/>
                  </a:lnTo>
                  <a:lnTo>
                    <a:pt x="625896" y="19769"/>
                  </a:lnTo>
                  <a:lnTo>
                    <a:pt x="626778" y="1978"/>
                  </a:lnTo>
                  <a:lnTo>
                    <a:pt x="626816" y="1212"/>
                  </a:lnTo>
                  <a:lnTo>
                    <a:pt x="645753" y="1978"/>
                  </a:lnTo>
                  <a:lnTo>
                    <a:pt x="693610" y="7811"/>
                  </a:lnTo>
                  <a:lnTo>
                    <a:pt x="739734" y="17244"/>
                  </a:lnTo>
                  <a:lnTo>
                    <a:pt x="735191" y="35725"/>
                  </a:lnTo>
                  <a:close/>
                </a:path>
                <a:path w="1190625" h="1190625">
                  <a:moveTo>
                    <a:pt x="486501" y="29562"/>
                  </a:moveTo>
                  <a:lnTo>
                    <a:pt x="482970" y="11294"/>
                  </a:lnTo>
                  <a:lnTo>
                    <a:pt x="500000" y="7811"/>
                  </a:lnTo>
                  <a:lnTo>
                    <a:pt x="547858" y="1978"/>
                  </a:lnTo>
                  <a:lnTo>
                    <a:pt x="596805" y="0"/>
                  </a:lnTo>
                  <a:lnTo>
                    <a:pt x="607517" y="432"/>
                  </a:lnTo>
                  <a:lnTo>
                    <a:pt x="607421" y="11294"/>
                  </a:lnTo>
                  <a:lnTo>
                    <a:pt x="607353" y="19049"/>
                  </a:lnTo>
                  <a:lnTo>
                    <a:pt x="596633" y="19049"/>
                  </a:lnTo>
                  <a:lnTo>
                    <a:pt x="568848" y="19706"/>
                  </a:lnTo>
                  <a:lnTo>
                    <a:pt x="541231" y="21677"/>
                  </a:lnTo>
                  <a:lnTo>
                    <a:pt x="513782" y="24963"/>
                  </a:lnTo>
                  <a:lnTo>
                    <a:pt x="486501" y="29562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625339" y="8336571"/>
            <a:ext cx="7038975" cy="1193800"/>
            <a:chOff x="625339" y="8336571"/>
            <a:chExt cx="7038975" cy="1193800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8655" y="8374180"/>
              <a:ext cx="6665085" cy="9887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5339" y="8336571"/>
              <a:ext cx="1193611" cy="119361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25339" y="8336571"/>
              <a:ext cx="1190625" cy="1190625"/>
            </a:xfrm>
            <a:custGeom>
              <a:avLst/>
              <a:gdLst/>
              <a:ahLst/>
              <a:cxnLst/>
              <a:rect l="l" t="t" r="r" b="b"/>
              <a:pathLst>
                <a:path w="1190625" h="1190625">
                  <a:moveTo>
                    <a:pt x="363448" y="68108"/>
                  </a:moveTo>
                  <a:lnTo>
                    <a:pt x="408168" y="30425"/>
                  </a:lnTo>
                  <a:lnTo>
                    <a:pt x="453386" y="17344"/>
                  </a:lnTo>
                  <a:lnTo>
                    <a:pt x="464262" y="15120"/>
                  </a:lnTo>
                  <a:lnTo>
                    <a:pt x="468402" y="33364"/>
                  </a:lnTo>
                  <a:lnTo>
                    <a:pt x="441536" y="40143"/>
                  </a:lnTo>
                  <a:lnTo>
                    <a:pt x="415088" y="48193"/>
                  </a:lnTo>
                  <a:lnTo>
                    <a:pt x="389059" y="57515"/>
                  </a:lnTo>
                  <a:lnTo>
                    <a:pt x="363448" y="68108"/>
                  </a:lnTo>
                  <a:close/>
                </a:path>
                <a:path w="1190625" h="1190625">
                  <a:moveTo>
                    <a:pt x="252034" y="133146"/>
                  </a:moveTo>
                  <a:lnTo>
                    <a:pt x="240750" y="117997"/>
                  </a:lnTo>
                  <a:lnTo>
                    <a:pt x="244340" y="115148"/>
                  </a:lnTo>
                  <a:lnTo>
                    <a:pt x="282433" y="89415"/>
                  </a:lnTo>
                  <a:lnTo>
                    <a:pt x="322539" y="66614"/>
                  </a:lnTo>
                  <a:lnTo>
                    <a:pt x="338539" y="59097"/>
                  </a:lnTo>
                  <a:lnTo>
                    <a:pt x="346613" y="75877"/>
                  </a:lnTo>
                  <a:lnTo>
                    <a:pt x="321961" y="88474"/>
                  </a:lnTo>
                  <a:lnTo>
                    <a:pt x="297981" y="102218"/>
                  </a:lnTo>
                  <a:lnTo>
                    <a:pt x="274672" y="117108"/>
                  </a:lnTo>
                  <a:lnTo>
                    <a:pt x="252034" y="133146"/>
                  </a:lnTo>
                  <a:close/>
                </a:path>
                <a:path w="1190625" h="1190625">
                  <a:moveTo>
                    <a:pt x="157797" y="221187"/>
                  </a:moveTo>
                  <a:lnTo>
                    <a:pt x="143345" y="208809"/>
                  </a:lnTo>
                  <a:lnTo>
                    <a:pt x="143661" y="208411"/>
                  </a:lnTo>
                  <a:lnTo>
                    <a:pt x="174800" y="174800"/>
                  </a:lnTo>
                  <a:lnTo>
                    <a:pt x="208410" y="143661"/>
                  </a:lnTo>
                  <a:lnTo>
                    <a:pt x="225805" y="129857"/>
                  </a:lnTo>
                  <a:lnTo>
                    <a:pt x="237391" y="144420"/>
                  </a:lnTo>
                  <a:lnTo>
                    <a:pt x="216120" y="162183"/>
                  </a:lnTo>
                  <a:lnTo>
                    <a:pt x="195763" y="180899"/>
                  </a:lnTo>
                  <a:lnTo>
                    <a:pt x="176323" y="200567"/>
                  </a:lnTo>
                  <a:lnTo>
                    <a:pt x="157797" y="221187"/>
                  </a:lnTo>
                  <a:close/>
                </a:path>
                <a:path w="1190625" h="1190625">
                  <a:moveTo>
                    <a:pt x="85347" y="327818"/>
                  </a:moveTo>
                  <a:lnTo>
                    <a:pt x="68624" y="319004"/>
                  </a:lnTo>
                  <a:lnTo>
                    <a:pt x="89415" y="282434"/>
                  </a:lnTo>
                  <a:lnTo>
                    <a:pt x="115148" y="244340"/>
                  </a:lnTo>
                  <a:lnTo>
                    <a:pt x="131491" y="223746"/>
                  </a:lnTo>
                  <a:lnTo>
                    <a:pt x="146010" y="235402"/>
                  </a:lnTo>
                  <a:lnTo>
                    <a:pt x="129166" y="257437"/>
                  </a:lnTo>
                  <a:lnTo>
                    <a:pt x="113441" y="280185"/>
                  </a:lnTo>
                  <a:lnTo>
                    <a:pt x="98835" y="303646"/>
                  </a:lnTo>
                  <a:lnTo>
                    <a:pt x="85347" y="327818"/>
                  </a:lnTo>
                  <a:close/>
                </a:path>
                <a:path w="1190625" h="1190625">
                  <a:moveTo>
                    <a:pt x="38425" y="447858"/>
                  </a:moveTo>
                  <a:lnTo>
                    <a:pt x="20336" y="443046"/>
                  </a:lnTo>
                  <a:lnTo>
                    <a:pt x="30425" y="408169"/>
                  </a:lnTo>
                  <a:lnTo>
                    <a:pt x="46899" y="364502"/>
                  </a:lnTo>
                  <a:lnTo>
                    <a:pt x="60218" y="336153"/>
                  </a:lnTo>
                  <a:lnTo>
                    <a:pt x="76989" y="344315"/>
                  </a:lnTo>
                  <a:lnTo>
                    <a:pt x="65465" y="369513"/>
                  </a:lnTo>
                  <a:lnTo>
                    <a:pt x="55196" y="395170"/>
                  </a:lnTo>
                  <a:lnTo>
                    <a:pt x="46183" y="421285"/>
                  </a:lnTo>
                  <a:lnTo>
                    <a:pt x="38425" y="447858"/>
                  </a:lnTo>
                  <a:close/>
                </a:path>
                <a:path w="1190625" h="1190625">
                  <a:moveTo>
                    <a:pt x="19437" y="575425"/>
                  </a:moveTo>
                  <a:lnTo>
                    <a:pt x="891" y="574751"/>
                  </a:lnTo>
                  <a:lnTo>
                    <a:pt x="1978" y="547858"/>
                  </a:lnTo>
                  <a:lnTo>
                    <a:pt x="7811" y="500000"/>
                  </a:lnTo>
                  <a:lnTo>
                    <a:pt x="15652" y="461662"/>
                  </a:lnTo>
                  <a:lnTo>
                    <a:pt x="33938" y="465897"/>
                  </a:lnTo>
                  <a:lnTo>
                    <a:pt x="28352" y="492946"/>
                  </a:lnTo>
                  <a:lnTo>
                    <a:pt x="24074" y="520216"/>
                  </a:lnTo>
                  <a:lnTo>
                    <a:pt x="21102" y="547710"/>
                  </a:lnTo>
                  <a:lnTo>
                    <a:pt x="19478" y="574751"/>
                  </a:lnTo>
                  <a:lnTo>
                    <a:pt x="19437" y="575425"/>
                  </a:lnTo>
                  <a:close/>
                </a:path>
                <a:path w="1190625" h="1190625">
                  <a:moveTo>
                    <a:pt x="10773" y="708095"/>
                  </a:moveTo>
                  <a:lnTo>
                    <a:pt x="7811" y="693610"/>
                  </a:lnTo>
                  <a:lnTo>
                    <a:pt x="1978" y="645753"/>
                  </a:lnTo>
                  <a:lnTo>
                    <a:pt x="0" y="596806"/>
                  </a:lnTo>
                  <a:lnTo>
                    <a:pt x="108" y="594117"/>
                  </a:lnTo>
                  <a:lnTo>
                    <a:pt x="19055" y="594117"/>
                  </a:lnTo>
                  <a:lnTo>
                    <a:pt x="19050" y="596806"/>
                  </a:lnTo>
                  <a:lnTo>
                    <a:pt x="19677" y="624051"/>
                  </a:lnTo>
                  <a:lnTo>
                    <a:pt x="21560" y="651086"/>
                  </a:lnTo>
                  <a:lnTo>
                    <a:pt x="24699" y="677948"/>
                  </a:lnTo>
                  <a:lnTo>
                    <a:pt x="29092" y="704638"/>
                  </a:lnTo>
                  <a:lnTo>
                    <a:pt x="10773" y="708095"/>
                  </a:lnTo>
                  <a:close/>
                </a:path>
                <a:path w="1190625" h="1190625">
                  <a:moveTo>
                    <a:pt x="49828" y="835343"/>
                  </a:moveTo>
                  <a:lnTo>
                    <a:pt x="46899" y="829109"/>
                  </a:lnTo>
                  <a:lnTo>
                    <a:pt x="30425" y="785442"/>
                  </a:lnTo>
                  <a:lnTo>
                    <a:pt x="17344" y="740225"/>
                  </a:lnTo>
                  <a:lnTo>
                    <a:pt x="14586" y="726738"/>
                  </a:lnTo>
                  <a:lnTo>
                    <a:pt x="32801" y="722690"/>
                  </a:lnTo>
                  <a:lnTo>
                    <a:pt x="39460" y="749590"/>
                  </a:lnTo>
                  <a:lnTo>
                    <a:pt x="47393" y="776077"/>
                  </a:lnTo>
                  <a:lnTo>
                    <a:pt x="56599" y="802150"/>
                  </a:lnTo>
                  <a:lnTo>
                    <a:pt x="67078" y="827809"/>
                  </a:lnTo>
                  <a:lnTo>
                    <a:pt x="49828" y="835343"/>
                  </a:lnTo>
                  <a:close/>
                </a:path>
                <a:path w="1190625" h="1190625">
                  <a:moveTo>
                    <a:pt x="116355" y="950791"/>
                  </a:moveTo>
                  <a:lnTo>
                    <a:pt x="115148" y="949271"/>
                  </a:lnTo>
                  <a:lnTo>
                    <a:pt x="89415" y="911177"/>
                  </a:lnTo>
                  <a:lnTo>
                    <a:pt x="66614" y="871072"/>
                  </a:lnTo>
                  <a:lnTo>
                    <a:pt x="57972" y="852677"/>
                  </a:lnTo>
                  <a:lnTo>
                    <a:pt x="74775" y="844684"/>
                  </a:lnTo>
                  <a:lnTo>
                    <a:pt x="87263" y="869392"/>
                  </a:lnTo>
                  <a:lnTo>
                    <a:pt x="100901" y="893434"/>
                  </a:lnTo>
                  <a:lnTo>
                    <a:pt x="115690" y="916810"/>
                  </a:lnTo>
                  <a:lnTo>
                    <a:pt x="131629" y="939519"/>
                  </a:lnTo>
                  <a:lnTo>
                    <a:pt x="116355" y="950791"/>
                  </a:lnTo>
                  <a:close/>
                </a:path>
                <a:path w="1190625" h="1190625">
                  <a:moveTo>
                    <a:pt x="206850" y="1048503"/>
                  </a:moveTo>
                  <a:lnTo>
                    <a:pt x="174800" y="1018811"/>
                  </a:lnTo>
                  <a:lnTo>
                    <a:pt x="143661" y="985200"/>
                  </a:lnTo>
                  <a:lnTo>
                    <a:pt x="128218" y="965740"/>
                  </a:lnTo>
                  <a:lnTo>
                    <a:pt x="142839" y="954213"/>
                  </a:lnTo>
                  <a:lnTo>
                    <a:pt x="160509" y="975562"/>
                  </a:lnTo>
                  <a:lnTo>
                    <a:pt x="179135" y="996000"/>
                  </a:lnTo>
                  <a:lnTo>
                    <a:pt x="198718" y="1015527"/>
                  </a:lnTo>
                  <a:lnTo>
                    <a:pt x="219258" y="1034143"/>
                  </a:lnTo>
                  <a:lnTo>
                    <a:pt x="206850" y="1048503"/>
                  </a:lnTo>
                  <a:close/>
                </a:path>
                <a:path w="1190625" h="1190625">
                  <a:moveTo>
                    <a:pt x="316712" y="1123684"/>
                  </a:moveTo>
                  <a:lnTo>
                    <a:pt x="282433" y="1104196"/>
                  </a:lnTo>
                  <a:lnTo>
                    <a:pt x="244340" y="1078462"/>
                  </a:lnTo>
                  <a:lnTo>
                    <a:pt x="221683" y="1060482"/>
                  </a:lnTo>
                  <a:lnTo>
                    <a:pt x="233420" y="1045992"/>
                  </a:lnTo>
                  <a:lnTo>
                    <a:pt x="255381" y="1062932"/>
                  </a:lnTo>
                  <a:lnTo>
                    <a:pt x="278059" y="1078757"/>
                  </a:lnTo>
                  <a:lnTo>
                    <a:pt x="301455" y="1093467"/>
                  </a:lnTo>
                  <a:lnTo>
                    <a:pt x="325568" y="1107060"/>
                  </a:lnTo>
                  <a:lnTo>
                    <a:pt x="316712" y="1123684"/>
                  </a:lnTo>
                  <a:close/>
                </a:path>
                <a:path w="1190625" h="1190625">
                  <a:moveTo>
                    <a:pt x="440507" y="1172540"/>
                  </a:moveTo>
                  <a:lnTo>
                    <a:pt x="408168" y="1163185"/>
                  </a:lnTo>
                  <a:lnTo>
                    <a:pt x="364344" y="1146637"/>
                  </a:lnTo>
                  <a:lnTo>
                    <a:pt x="333765" y="1132270"/>
                  </a:lnTo>
                  <a:lnTo>
                    <a:pt x="342023" y="1115490"/>
                  </a:lnTo>
                  <a:lnTo>
                    <a:pt x="367170" y="1127125"/>
                  </a:lnTo>
                  <a:lnTo>
                    <a:pt x="392780" y="1137508"/>
                  </a:lnTo>
                  <a:lnTo>
                    <a:pt x="418853" y="1146637"/>
                  </a:lnTo>
                  <a:lnTo>
                    <a:pt x="445389" y="1154512"/>
                  </a:lnTo>
                  <a:lnTo>
                    <a:pt x="440507" y="1172540"/>
                  </a:lnTo>
                  <a:close/>
                </a:path>
                <a:path w="1190625" h="1190625">
                  <a:moveTo>
                    <a:pt x="572174" y="1190624"/>
                  </a:moveTo>
                  <a:lnTo>
                    <a:pt x="539589" y="1190624"/>
                  </a:lnTo>
                  <a:lnTo>
                    <a:pt x="500000" y="1185799"/>
                  </a:lnTo>
                  <a:lnTo>
                    <a:pt x="459061" y="1177427"/>
                  </a:lnTo>
                  <a:lnTo>
                    <a:pt x="463398" y="1159077"/>
                  </a:lnTo>
                  <a:lnTo>
                    <a:pt x="490420" y="1164784"/>
                  </a:lnTo>
                  <a:lnTo>
                    <a:pt x="517670" y="1169183"/>
                  </a:lnTo>
                  <a:lnTo>
                    <a:pt x="545146" y="1172277"/>
                  </a:lnTo>
                  <a:lnTo>
                    <a:pt x="572849" y="1174064"/>
                  </a:lnTo>
                  <a:lnTo>
                    <a:pt x="572174" y="1190624"/>
                  </a:lnTo>
                  <a:close/>
                </a:path>
                <a:path w="1190625" h="1190625">
                  <a:moveTo>
                    <a:pt x="654021" y="1190624"/>
                  </a:moveTo>
                  <a:lnTo>
                    <a:pt x="591449" y="1190624"/>
                  </a:lnTo>
                  <a:lnTo>
                    <a:pt x="591519" y="1174527"/>
                  </a:lnTo>
                  <a:lnTo>
                    <a:pt x="597928" y="1174527"/>
                  </a:lnTo>
                  <a:lnTo>
                    <a:pt x="623442" y="1173952"/>
                  </a:lnTo>
                  <a:lnTo>
                    <a:pt x="649843" y="1172155"/>
                  </a:lnTo>
                  <a:lnTo>
                    <a:pt x="676086" y="1169160"/>
                  </a:lnTo>
                  <a:lnTo>
                    <a:pt x="702172" y="1164968"/>
                  </a:lnTo>
                  <a:lnTo>
                    <a:pt x="705560" y="1183355"/>
                  </a:lnTo>
                  <a:lnTo>
                    <a:pt x="693610" y="1185799"/>
                  </a:lnTo>
                  <a:lnTo>
                    <a:pt x="654021" y="1190624"/>
                  </a:lnTo>
                  <a:close/>
                </a:path>
                <a:path w="1190625" h="1190625">
                  <a:moveTo>
                    <a:pt x="724137" y="1179556"/>
                  </a:moveTo>
                  <a:lnTo>
                    <a:pt x="720178" y="1161352"/>
                  </a:lnTo>
                  <a:lnTo>
                    <a:pt x="747111" y="1154812"/>
                  </a:lnTo>
                  <a:lnTo>
                    <a:pt x="773636" y="1146997"/>
                  </a:lnTo>
                  <a:lnTo>
                    <a:pt x="799753" y="1137907"/>
                  </a:lnTo>
                  <a:lnTo>
                    <a:pt x="825461" y="1127542"/>
                  </a:lnTo>
                  <a:lnTo>
                    <a:pt x="832952" y="1144905"/>
                  </a:lnTo>
                  <a:lnTo>
                    <a:pt x="829109" y="1146711"/>
                  </a:lnTo>
                  <a:lnTo>
                    <a:pt x="785442" y="1163185"/>
                  </a:lnTo>
                  <a:lnTo>
                    <a:pt x="740225" y="1176266"/>
                  </a:lnTo>
                  <a:lnTo>
                    <a:pt x="724137" y="1179556"/>
                  </a:lnTo>
                  <a:close/>
                </a:path>
                <a:path w="1190625" h="1190625">
                  <a:moveTo>
                    <a:pt x="850295" y="1136758"/>
                  </a:moveTo>
                  <a:lnTo>
                    <a:pt x="842375" y="1119918"/>
                  </a:lnTo>
                  <a:lnTo>
                    <a:pt x="867140" y="1107539"/>
                  </a:lnTo>
                  <a:lnTo>
                    <a:pt x="891243" y="1094006"/>
                  </a:lnTo>
                  <a:lnTo>
                    <a:pt x="914685" y="1079320"/>
                  </a:lnTo>
                  <a:lnTo>
                    <a:pt x="937465" y="1063481"/>
                  </a:lnTo>
                  <a:lnTo>
                    <a:pt x="948701" y="1078847"/>
                  </a:lnTo>
                  <a:lnTo>
                    <a:pt x="911177" y="1104196"/>
                  </a:lnTo>
                  <a:lnTo>
                    <a:pt x="871072" y="1126996"/>
                  </a:lnTo>
                  <a:lnTo>
                    <a:pt x="850295" y="1136758"/>
                  </a:lnTo>
                  <a:close/>
                </a:path>
                <a:path w="1190625" h="1190625">
                  <a:moveTo>
                    <a:pt x="963686" y="1067022"/>
                  </a:moveTo>
                  <a:lnTo>
                    <a:pt x="952209" y="1052334"/>
                  </a:lnTo>
                  <a:lnTo>
                    <a:pt x="973635" y="1034758"/>
                  </a:lnTo>
                  <a:lnTo>
                    <a:pt x="994155" y="1016221"/>
                  </a:lnTo>
                  <a:lnTo>
                    <a:pt x="1013768" y="996723"/>
                  </a:lnTo>
                  <a:lnTo>
                    <a:pt x="1032475" y="976264"/>
                  </a:lnTo>
                  <a:lnTo>
                    <a:pt x="1046722" y="988684"/>
                  </a:lnTo>
                  <a:lnTo>
                    <a:pt x="1018811" y="1018811"/>
                  </a:lnTo>
                  <a:lnTo>
                    <a:pt x="985200" y="1049949"/>
                  </a:lnTo>
                  <a:lnTo>
                    <a:pt x="963686" y="1067022"/>
                  </a:lnTo>
                  <a:close/>
                </a:path>
                <a:path w="1190625" h="1190625">
                  <a:moveTo>
                    <a:pt x="1058853" y="973980"/>
                  </a:moveTo>
                  <a:lnTo>
                    <a:pt x="1044385" y="962156"/>
                  </a:lnTo>
                  <a:lnTo>
                    <a:pt x="1061422" y="940269"/>
                  </a:lnTo>
                  <a:lnTo>
                    <a:pt x="1077346" y="917661"/>
                  </a:lnTo>
                  <a:lnTo>
                    <a:pt x="1092158" y="894330"/>
                  </a:lnTo>
                  <a:lnTo>
                    <a:pt x="1105859" y="870277"/>
                  </a:lnTo>
                  <a:lnTo>
                    <a:pt x="1122389" y="879177"/>
                  </a:lnTo>
                  <a:lnTo>
                    <a:pt x="1104196" y="911177"/>
                  </a:lnTo>
                  <a:lnTo>
                    <a:pt x="1078462" y="949271"/>
                  </a:lnTo>
                  <a:lnTo>
                    <a:pt x="1058853" y="973980"/>
                  </a:lnTo>
                  <a:close/>
                </a:path>
                <a:path w="1190625" h="1190625">
                  <a:moveTo>
                    <a:pt x="1131154" y="862223"/>
                  </a:moveTo>
                  <a:lnTo>
                    <a:pt x="1114358" y="853864"/>
                  </a:lnTo>
                  <a:lnTo>
                    <a:pt x="1126105" y="828769"/>
                  </a:lnTo>
                  <a:lnTo>
                    <a:pt x="1136601" y="803206"/>
                  </a:lnTo>
                  <a:lnTo>
                    <a:pt x="1145846" y="777175"/>
                  </a:lnTo>
                  <a:lnTo>
                    <a:pt x="1153839" y="750676"/>
                  </a:lnTo>
                  <a:lnTo>
                    <a:pt x="1171810" y="755629"/>
                  </a:lnTo>
                  <a:lnTo>
                    <a:pt x="1163185" y="785442"/>
                  </a:lnTo>
                  <a:lnTo>
                    <a:pt x="1146711" y="829109"/>
                  </a:lnTo>
                  <a:lnTo>
                    <a:pt x="1131154" y="862223"/>
                  </a:lnTo>
                  <a:close/>
                </a:path>
                <a:path w="1190625" h="1190625">
                  <a:moveTo>
                    <a:pt x="1176898" y="737138"/>
                  </a:moveTo>
                  <a:lnTo>
                    <a:pt x="1158482" y="732699"/>
                  </a:lnTo>
                  <a:lnTo>
                    <a:pt x="1164309" y="705702"/>
                  </a:lnTo>
                  <a:lnTo>
                    <a:pt x="1168830" y="678474"/>
                  </a:lnTo>
                  <a:lnTo>
                    <a:pt x="1172044" y="651015"/>
                  </a:lnTo>
                  <a:lnTo>
                    <a:pt x="1173901" y="624077"/>
                  </a:lnTo>
                  <a:lnTo>
                    <a:pt x="1173953" y="623325"/>
                  </a:lnTo>
                  <a:lnTo>
                    <a:pt x="1190624" y="624077"/>
                  </a:lnTo>
                  <a:lnTo>
                    <a:pt x="1190624" y="654025"/>
                  </a:lnTo>
                  <a:lnTo>
                    <a:pt x="1185800" y="693610"/>
                  </a:lnTo>
                  <a:lnTo>
                    <a:pt x="1176898" y="737138"/>
                  </a:lnTo>
                  <a:close/>
                </a:path>
                <a:path w="1190625" h="1190625">
                  <a:moveTo>
                    <a:pt x="1190624" y="604718"/>
                  </a:moveTo>
                  <a:lnTo>
                    <a:pt x="1174498" y="604718"/>
                  </a:lnTo>
                  <a:lnTo>
                    <a:pt x="1174551" y="596674"/>
                  </a:lnTo>
                  <a:lnTo>
                    <a:pt x="1173980" y="570766"/>
                  </a:lnTo>
                  <a:lnTo>
                    <a:pt x="1172268" y="545001"/>
                  </a:lnTo>
                  <a:lnTo>
                    <a:pt x="1169413" y="519378"/>
                  </a:lnTo>
                  <a:lnTo>
                    <a:pt x="1165417" y="493898"/>
                  </a:lnTo>
                  <a:lnTo>
                    <a:pt x="1183873" y="490581"/>
                  </a:lnTo>
                  <a:lnTo>
                    <a:pt x="1185800" y="500000"/>
                  </a:lnTo>
                  <a:lnTo>
                    <a:pt x="1190624" y="539586"/>
                  </a:lnTo>
                  <a:lnTo>
                    <a:pt x="1190624" y="604718"/>
                  </a:lnTo>
                  <a:close/>
                </a:path>
                <a:path w="1190625" h="1190625">
                  <a:moveTo>
                    <a:pt x="1161894" y="475939"/>
                  </a:moveTo>
                  <a:lnTo>
                    <a:pt x="1155474" y="448972"/>
                  </a:lnTo>
                  <a:lnTo>
                    <a:pt x="1147776" y="422409"/>
                  </a:lnTo>
                  <a:lnTo>
                    <a:pt x="1138802" y="396250"/>
                  </a:lnTo>
                  <a:lnTo>
                    <a:pt x="1128551" y="370494"/>
                  </a:lnTo>
                  <a:lnTo>
                    <a:pt x="1146028" y="363047"/>
                  </a:lnTo>
                  <a:lnTo>
                    <a:pt x="1146711" y="364502"/>
                  </a:lnTo>
                  <a:lnTo>
                    <a:pt x="1163185" y="408169"/>
                  </a:lnTo>
                  <a:lnTo>
                    <a:pt x="1176266" y="453386"/>
                  </a:lnTo>
                  <a:lnTo>
                    <a:pt x="1180087" y="472068"/>
                  </a:lnTo>
                  <a:lnTo>
                    <a:pt x="1161894" y="475939"/>
                  </a:lnTo>
                  <a:close/>
                </a:path>
                <a:path w="1190625" h="1190625">
                  <a:moveTo>
                    <a:pt x="1121000" y="353540"/>
                  </a:moveTo>
                  <a:lnTo>
                    <a:pt x="1108731" y="328720"/>
                  </a:lnTo>
                  <a:lnTo>
                    <a:pt x="1095305" y="304556"/>
                  </a:lnTo>
                  <a:lnTo>
                    <a:pt x="1080722" y="281048"/>
                  </a:lnTo>
                  <a:lnTo>
                    <a:pt x="1064982" y="258197"/>
                  </a:lnTo>
                  <a:lnTo>
                    <a:pt x="1080317" y="247086"/>
                  </a:lnTo>
                  <a:lnTo>
                    <a:pt x="1104196" y="282434"/>
                  </a:lnTo>
                  <a:lnTo>
                    <a:pt x="1126997" y="322539"/>
                  </a:lnTo>
                  <a:lnTo>
                    <a:pt x="1137876" y="345695"/>
                  </a:lnTo>
                  <a:lnTo>
                    <a:pt x="1121000" y="353540"/>
                  </a:lnTo>
                  <a:close/>
                </a:path>
                <a:path w="1190625" h="1190625">
                  <a:moveTo>
                    <a:pt x="1053899" y="243402"/>
                  </a:moveTo>
                  <a:lnTo>
                    <a:pt x="1036417" y="221899"/>
                  </a:lnTo>
                  <a:lnTo>
                    <a:pt x="1017970" y="201298"/>
                  </a:lnTo>
                  <a:lnTo>
                    <a:pt x="998557" y="181599"/>
                  </a:lnTo>
                  <a:lnTo>
                    <a:pt x="978180" y="162802"/>
                  </a:lnTo>
                  <a:lnTo>
                    <a:pt x="990607" y="148671"/>
                  </a:lnTo>
                  <a:lnTo>
                    <a:pt x="1018811" y="174800"/>
                  </a:lnTo>
                  <a:lnTo>
                    <a:pt x="1049949" y="208411"/>
                  </a:lnTo>
                  <a:lnTo>
                    <a:pt x="1068652" y="231978"/>
                  </a:lnTo>
                  <a:lnTo>
                    <a:pt x="1053899" y="243402"/>
                  </a:lnTo>
                  <a:close/>
                </a:path>
                <a:path w="1190625" h="1190625">
                  <a:moveTo>
                    <a:pt x="964124" y="150831"/>
                  </a:moveTo>
                  <a:lnTo>
                    <a:pt x="942313" y="133699"/>
                  </a:lnTo>
                  <a:lnTo>
                    <a:pt x="919774" y="117675"/>
                  </a:lnTo>
                  <a:lnTo>
                    <a:pt x="896509" y="102760"/>
                  </a:lnTo>
                  <a:lnTo>
                    <a:pt x="872516" y="88954"/>
                  </a:lnTo>
                  <a:lnTo>
                    <a:pt x="881458" y="72519"/>
                  </a:lnTo>
                  <a:lnTo>
                    <a:pt x="911177" y="89415"/>
                  </a:lnTo>
                  <a:lnTo>
                    <a:pt x="949271" y="115148"/>
                  </a:lnTo>
                  <a:lnTo>
                    <a:pt x="976035" y="136388"/>
                  </a:lnTo>
                  <a:lnTo>
                    <a:pt x="964124" y="150831"/>
                  </a:lnTo>
                  <a:close/>
                </a:path>
                <a:path w="1190625" h="1190625">
                  <a:moveTo>
                    <a:pt x="856145" y="80384"/>
                  </a:moveTo>
                  <a:lnTo>
                    <a:pt x="831103" y="68525"/>
                  </a:lnTo>
                  <a:lnTo>
                    <a:pt x="805587" y="57916"/>
                  </a:lnTo>
                  <a:lnTo>
                    <a:pt x="779598" y="48556"/>
                  </a:lnTo>
                  <a:lnTo>
                    <a:pt x="753137" y="40445"/>
                  </a:lnTo>
                  <a:lnTo>
                    <a:pt x="758160" y="22533"/>
                  </a:lnTo>
                  <a:lnTo>
                    <a:pt x="785442" y="30425"/>
                  </a:lnTo>
                  <a:lnTo>
                    <a:pt x="829109" y="46899"/>
                  </a:lnTo>
                  <a:lnTo>
                    <a:pt x="864604" y="63575"/>
                  </a:lnTo>
                  <a:lnTo>
                    <a:pt x="856145" y="80384"/>
                  </a:lnTo>
                  <a:close/>
                </a:path>
                <a:path w="1190625" h="1190625">
                  <a:moveTo>
                    <a:pt x="735191" y="35725"/>
                  </a:moveTo>
                  <a:lnTo>
                    <a:pt x="708221" y="29778"/>
                  </a:lnTo>
                  <a:lnTo>
                    <a:pt x="681014" y="25136"/>
                  </a:lnTo>
                  <a:lnTo>
                    <a:pt x="653573" y="21799"/>
                  </a:lnTo>
                  <a:lnTo>
                    <a:pt x="625896" y="19769"/>
                  </a:lnTo>
                  <a:lnTo>
                    <a:pt x="626778" y="1978"/>
                  </a:lnTo>
                  <a:lnTo>
                    <a:pt x="626816" y="1212"/>
                  </a:lnTo>
                  <a:lnTo>
                    <a:pt x="645753" y="1978"/>
                  </a:lnTo>
                  <a:lnTo>
                    <a:pt x="693610" y="7811"/>
                  </a:lnTo>
                  <a:lnTo>
                    <a:pt x="739734" y="17244"/>
                  </a:lnTo>
                  <a:lnTo>
                    <a:pt x="735191" y="35725"/>
                  </a:lnTo>
                  <a:close/>
                </a:path>
                <a:path w="1190625" h="1190625">
                  <a:moveTo>
                    <a:pt x="486501" y="29562"/>
                  </a:moveTo>
                  <a:lnTo>
                    <a:pt x="482970" y="11294"/>
                  </a:lnTo>
                  <a:lnTo>
                    <a:pt x="500000" y="7811"/>
                  </a:lnTo>
                  <a:lnTo>
                    <a:pt x="547858" y="1978"/>
                  </a:lnTo>
                  <a:lnTo>
                    <a:pt x="596805" y="0"/>
                  </a:lnTo>
                  <a:lnTo>
                    <a:pt x="607517" y="432"/>
                  </a:lnTo>
                  <a:lnTo>
                    <a:pt x="607421" y="11294"/>
                  </a:lnTo>
                  <a:lnTo>
                    <a:pt x="607353" y="19049"/>
                  </a:lnTo>
                  <a:lnTo>
                    <a:pt x="596633" y="19049"/>
                  </a:lnTo>
                  <a:lnTo>
                    <a:pt x="568848" y="19706"/>
                  </a:lnTo>
                  <a:lnTo>
                    <a:pt x="541231" y="21677"/>
                  </a:lnTo>
                  <a:lnTo>
                    <a:pt x="513782" y="24963"/>
                  </a:lnTo>
                  <a:lnTo>
                    <a:pt x="486501" y="29562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071977" y="2448727"/>
            <a:ext cx="4946086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spc="-30" dirty="0">
                <a:latin typeface="Verdana"/>
                <a:cs typeface="Verdana"/>
              </a:rPr>
              <a:t>Adherence to Standard and transmission based Precautions</a:t>
            </a:r>
            <a:endParaRPr sz="2500" dirty="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85335" y="4128691"/>
            <a:ext cx="5119370" cy="5129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500" spc="-40" dirty="0">
                <a:latin typeface="Verdana"/>
                <a:cs typeface="Verdana"/>
              </a:rPr>
              <a:t>Robust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lang="en-US" sz="2500" spc="-215" dirty="0">
                <a:latin typeface="Verdana"/>
                <a:cs typeface="Verdana"/>
              </a:rPr>
              <a:t>HAI </a:t>
            </a:r>
            <a:r>
              <a:rPr sz="2500" spc="-55" dirty="0">
                <a:latin typeface="Verdana"/>
                <a:cs typeface="Verdana"/>
              </a:rPr>
              <a:t>Surveillance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170" dirty="0">
                <a:latin typeface="Verdana"/>
                <a:cs typeface="Verdana"/>
              </a:rPr>
              <a:t>&amp;</a:t>
            </a:r>
            <a:r>
              <a:rPr lang="en-US" sz="2500" spc="-170" dirty="0">
                <a:latin typeface="Verdana"/>
                <a:cs typeface="Verdana"/>
              </a:rPr>
              <a:t> Care Bundle compliance</a:t>
            </a:r>
            <a:endParaRPr sz="25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95"/>
              </a:spcBef>
            </a:pPr>
            <a:endParaRPr sz="2500" dirty="0">
              <a:latin typeface="Verdana"/>
              <a:cs typeface="Verdana"/>
            </a:endParaRPr>
          </a:p>
          <a:p>
            <a:pPr marL="470534" marR="462915" algn="ctr">
              <a:lnSpc>
                <a:spcPct val="114999"/>
              </a:lnSpc>
            </a:pPr>
            <a:r>
              <a:rPr lang="en-US" sz="2500" spc="-55" dirty="0">
                <a:latin typeface="Verdana"/>
                <a:cs typeface="Verdana"/>
              </a:rPr>
              <a:t>Rational and Judicious Antibiotic usage</a:t>
            </a:r>
            <a:endParaRPr sz="25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680"/>
              </a:spcBef>
            </a:pPr>
            <a:endParaRPr sz="2500" dirty="0">
              <a:latin typeface="Verdana"/>
              <a:cs typeface="Verdana"/>
            </a:endParaRPr>
          </a:p>
          <a:p>
            <a:pPr marL="593090" marR="585470" algn="ctr">
              <a:lnSpc>
                <a:spcPct val="114999"/>
              </a:lnSpc>
              <a:spcBef>
                <a:spcPts val="5"/>
              </a:spcBef>
            </a:pPr>
            <a:r>
              <a:rPr sz="2500" spc="-60" dirty="0">
                <a:latin typeface="Verdana"/>
                <a:cs typeface="Verdana"/>
              </a:rPr>
              <a:t>Infrastructure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170" dirty="0">
                <a:latin typeface="Verdana"/>
                <a:cs typeface="Verdana"/>
              </a:rPr>
              <a:t>&amp;</a:t>
            </a:r>
            <a:r>
              <a:rPr sz="2500" spc="-210" dirty="0">
                <a:latin typeface="Verdana"/>
                <a:cs typeface="Verdana"/>
              </a:rPr>
              <a:t> </a:t>
            </a:r>
            <a:r>
              <a:rPr sz="2500" spc="-20" dirty="0">
                <a:latin typeface="Verdana"/>
                <a:cs typeface="Verdana"/>
              </a:rPr>
              <a:t>Resource </a:t>
            </a:r>
            <a:r>
              <a:rPr sz="2500" spc="-10" dirty="0">
                <a:latin typeface="Verdana"/>
                <a:cs typeface="Verdana"/>
              </a:rPr>
              <a:t>Availability</a:t>
            </a:r>
            <a:endParaRPr sz="25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25"/>
              </a:spcBef>
            </a:pPr>
            <a:endParaRPr sz="2500" dirty="0">
              <a:latin typeface="Verdana"/>
              <a:cs typeface="Verdana"/>
            </a:endParaRPr>
          </a:p>
          <a:p>
            <a:pPr marL="1215390" marR="1351280" indent="-547370">
              <a:lnSpc>
                <a:spcPct val="114999"/>
              </a:lnSpc>
            </a:pPr>
            <a:r>
              <a:rPr sz="2500" spc="-80" dirty="0">
                <a:latin typeface="Verdana"/>
                <a:cs typeface="Verdana"/>
              </a:rPr>
              <a:t>Strong</a:t>
            </a:r>
            <a:r>
              <a:rPr sz="2500" spc="-200" dirty="0">
                <a:latin typeface="Verdana"/>
                <a:cs typeface="Verdana"/>
              </a:rPr>
              <a:t> </a:t>
            </a:r>
            <a:r>
              <a:rPr sz="2500" spc="-45" dirty="0">
                <a:latin typeface="Verdana"/>
                <a:cs typeface="Verdana"/>
              </a:rPr>
              <a:t>Leadership</a:t>
            </a:r>
            <a:r>
              <a:rPr sz="2500" spc="-200" dirty="0">
                <a:latin typeface="Verdana"/>
                <a:cs typeface="Verdana"/>
              </a:rPr>
              <a:t> </a:t>
            </a:r>
            <a:r>
              <a:rPr sz="2500" spc="-50" dirty="0">
                <a:latin typeface="Verdana"/>
                <a:cs typeface="Verdana"/>
              </a:rPr>
              <a:t>&amp; </a:t>
            </a:r>
            <a:r>
              <a:rPr sz="2500" spc="-10" dirty="0">
                <a:latin typeface="Verdana"/>
                <a:cs typeface="Verdana"/>
              </a:rPr>
              <a:t>Enforcement</a:t>
            </a:r>
            <a:endParaRPr sz="2500" dirty="0">
              <a:latin typeface="Verdana"/>
              <a:cs typeface="Verdana"/>
            </a:endParaRPr>
          </a:p>
        </p:txBody>
      </p:sp>
      <p:grpSp>
        <p:nvGrpSpPr>
          <p:cNvPr id="29" name="object 23"/>
          <p:cNvGrpSpPr/>
          <p:nvPr/>
        </p:nvGrpSpPr>
        <p:grpSpPr>
          <a:xfrm>
            <a:off x="9677400" y="1614368"/>
            <a:ext cx="7038975" cy="1193800"/>
            <a:chOff x="625339" y="8336571"/>
            <a:chExt cx="7038975" cy="1193800"/>
          </a:xfrm>
        </p:grpSpPr>
        <p:pic>
          <p:nvPicPr>
            <p:cNvPr id="30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8655" y="8374180"/>
              <a:ext cx="6665085" cy="988712"/>
            </a:xfrm>
            <a:prstGeom prst="rect">
              <a:avLst/>
            </a:prstGeom>
          </p:spPr>
        </p:pic>
        <p:pic>
          <p:nvPicPr>
            <p:cNvPr id="31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5339" y="8336571"/>
              <a:ext cx="1193611" cy="1193611"/>
            </a:xfrm>
            <a:prstGeom prst="rect">
              <a:avLst/>
            </a:prstGeom>
          </p:spPr>
        </p:pic>
        <p:sp>
          <p:nvSpPr>
            <p:cNvPr id="32" name="object 26"/>
            <p:cNvSpPr/>
            <p:nvPr/>
          </p:nvSpPr>
          <p:spPr>
            <a:xfrm>
              <a:off x="625339" y="8336571"/>
              <a:ext cx="1190625" cy="1190625"/>
            </a:xfrm>
            <a:custGeom>
              <a:avLst/>
              <a:gdLst/>
              <a:ahLst/>
              <a:cxnLst/>
              <a:rect l="l" t="t" r="r" b="b"/>
              <a:pathLst>
                <a:path w="1190625" h="1190625">
                  <a:moveTo>
                    <a:pt x="363448" y="68108"/>
                  </a:moveTo>
                  <a:lnTo>
                    <a:pt x="408168" y="30425"/>
                  </a:lnTo>
                  <a:lnTo>
                    <a:pt x="453386" y="17344"/>
                  </a:lnTo>
                  <a:lnTo>
                    <a:pt x="464262" y="15120"/>
                  </a:lnTo>
                  <a:lnTo>
                    <a:pt x="468402" y="33364"/>
                  </a:lnTo>
                  <a:lnTo>
                    <a:pt x="441536" y="40143"/>
                  </a:lnTo>
                  <a:lnTo>
                    <a:pt x="415088" y="48193"/>
                  </a:lnTo>
                  <a:lnTo>
                    <a:pt x="389059" y="57515"/>
                  </a:lnTo>
                  <a:lnTo>
                    <a:pt x="363448" y="68108"/>
                  </a:lnTo>
                  <a:close/>
                </a:path>
                <a:path w="1190625" h="1190625">
                  <a:moveTo>
                    <a:pt x="252034" y="133146"/>
                  </a:moveTo>
                  <a:lnTo>
                    <a:pt x="240750" y="117997"/>
                  </a:lnTo>
                  <a:lnTo>
                    <a:pt x="244340" y="115148"/>
                  </a:lnTo>
                  <a:lnTo>
                    <a:pt x="282433" y="89415"/>
                  </a:lnTo>
                  <a:lnTo>
                    <a:pt x="322539" y="66614"/>
                  </a:lnTo>
                  <a:lnTo>
                    <a:pt x="338539" y="59097"/>
                  </a:lnTo>
                  <a:lnTo>
                    <a:pt x="346613" y="75877"/>
                  </a:lnTo>
                  <a:lnTo>
                    <a:pt x="321961" y="88474"/>
                  </a:lnTo>
                  <a:lnTo>
                    <a:pt x="297981" y="102218"/>
                  </a:lnTo>
                  <a:lnTo>
                    <a:pt x="274672" y="117108"/>
                  </a:lnTo>
                  <a:lnTo>
                    <a:pt x="252034" y="133146"/>
                  </a:lnTo>
                  <a:close/>
                </a:path>
                <a:path w="1190625" h="1190625">
                  <a:moveTo>
                    <a:pt x="157797" y="221187"/>
                  </a:moveTo>
                  <a:lnTo>
                    <a:pt x="143345" y="208809"/>
                  </a:lnTo>
                  <a:lnTo>
                    <a:pt x="143661" y="208411"/>
                  </a:lnTo>
                  <a:lnTo>
                    <a:pt x="174800" y="174800"/>
                  </a:lnTo>
                  <a:lnTo>
                    <a:pt x="208410" y="143661"/>
                  </a:lnTo>
                  <a:lnTo>
                    <a:pt x="225805" y="129857"/>
                  </a:lnTo>
                  <a:lnTo>
                    <a:pt x="237391" y="144420"/>
                  </a:lnTo>
                  <a:lnTo>
                    <a:pt x="216120" y="162183"/>
                  </a:lnTo>
                  <a:lnTo>
                    <a:pt x="195763" y="180899"/>
                  </a:lnTo>
                  <a:lnTo>
                    <a:pt x="176323" y="200567"/>
                  </a:lnTo>
                  <a:lnTo>
                    <a:pt x="157797" y="221187"/>
                  </a:lnTo>
                  <a:close/>
                </a:path>
                <a:path w="1190625" h="1190625">
                  <a:moveTo>
                    <a:pt x="85347" y="327818"/>
                  </a:moveTo>
                  <a:lnTo>
                    <a:pt x="68624" y="319004"/>
                  </a:lnTo>
                  <a:lnTo>
                    <a:pt x="89415" y="282434"/>
                  </a:lnTo>
                  <a:lnTo>
                    <a:pt x="115148" y="244340"/>
                  </a:lnTo>
                  <a:lnTo>
                    <a:pt x="131491" y="223746"/>
                  </a:lnTo>
                  <a:lnTo>
                    <a:pt x="146010" y="235402"/>
                  </a:lnTo>
                  <a:lnTo>
                    <a:pt x="129166" y="257437"/>
                  </a:lnTo>
                  <a:lnTo>
                    <a:pt x="113441" y="280185"/>
                  </a:lnTo>
                  <a:lnTo>
                    <a:pt x="98835" y="303646"/>
                  </a:lnTo>
                  <a:lnTo>
                    <a:pt x="85347" y="327818"/>
                  </a:lnTo>
                  <a:close/>
                </a:path>
                <a:path w="1190625" h="1190625">
                  <a:moveTo>
                    <a:pt x="38425" y="447858"/>
                  </a:moveTo>
                  <a:lnTo>
                    <a:pt x="20336" y="443046"/>
                  </a:lnTo>
                  <a:lnTo>
                    <a:pt x="30425" y="408169"/>
                  </a:lnTo>
                  <a:lnTo>
                    <a:pt x="46899" y="364502"/>
                  </a:lnTo>
                  <a:lnTo>
                    <a:pt x="60218" y="336153"/>
                  </a:lnTo>
                  <a:lnTo>
                    <a:pt x="76989" y="344315"/>
                  </a:lnTo>
                  <a:lnTo>
                    <a:pt x="65465" y="369513"/>
                  </a:lnTo>
                  <a:lnTo>
                    <a:pt x="55196" y="395170"/>
                  </a:lnTo>
                  <a:lnTo>
                    <a:pt x="46183" y="421285"/>
                  </a:lnTo>
                  <a:lnTo>
                    <a:pt x="38425" y="447858"/>
                  </a:lnTo>
                  <a:close/>
                </a:path>
                <a:path w="1190625" h="1190625">
                  <a:moveTo>
                    <a:pt x="19437" y="575425"/>
                  </a:moveTo>
                  <a:lnTo>
                    <a:pt x="891" y="574751"/>
                  </a:lnTo>
                  <a:lnTo>
                    <a:pt x="1978" y="547858"/>
                  </a:lnTo>
                  <a:lnTo>
                    <a:pt x="7811" y="500000"/>
                  </a:lnTo>
                  <a:lnTo>
                    <a:pt x="15652" y="461662"/>
                  </a:lnTo>
                  <a:lnTo>
                    <a:pt x="33938" y="465897"/>
                  </a:lnTo>
                  <a:lnTo>
                    <a:pt x="28352" y="492946"/>
                  </a:lnTo>
                  <a:lnTo>
                    <a:pt x="24074" y="520216"/>
                  </a:lnTo>
                  <a:lnTo>
                    <a:pt x="21102" y="547710"/>
                  </a:lnTo>
                  <a:lnTo>
                    <a:pt x="19478" y="574751"/>
                  </a:lnTo>
                  <a:lnTo>
                    <a:pt x="19437" y="575425"/>
                  </a:lnTo>
                  <a:close/>
                </a:path>
                <a:path w="1190625" h="1190625">
                  <a:moveTo>
                    <a:pt x="10773" y="708095"/>
                  </a:moveTo>
                  <a:lnTo>
                    <a:pt x="7811" y="693610"/>
                  </a:lnTo>
                  <a:lnTo>
                    <a:pt x="1978" y="645753"/>
                  </a:lnTo>
                  <a:lnTo>
                    <a:pt x="0" y="596806"/>
                  </a:lnTo>
                  <a:lnTo>
                    <a:pt x="108" y="594117"/>
                  </a:lnTo>
                  <a:lnTo>
                    <a:pt x="19055" y="594117"/>
                  </a:lnTo>
                  <a:lnTo>
                    <a:pt x="19050" y="596806"/>
                  </a:lnTo>
                  <a:lnTo>
                    <a:pt x="19677" y="624051"/>
                  </a:lnTo>
                  <a:lnTo>
                    <a:pt x="21560" y="651086"/>
                  </a:lnTo>
                  <a:lnTo>
                    <a:pt x="24699" y="677948"/>
                  </a:lnTo>
                  <a:lnTo>
                    <a:pt x="29092" y="704638"/>
                  </a:lnTo>
                  <a:lnTo>
                    <a:pt x="10773" y="708095"/>
                  </a:lnTo>
                  <a:close/>
                </a:path>
                <a:path w="1190625" h="1190625">
                  <a:moveTo>
                    <a:pt x="49828" y="835343"/>
                  </a:moveTo>
                  <a:lnTo>
                    <a:pt x="46899" y="829109"/>
                  </a:lnTo>
                  <a:lnTo>
                    <a:pt x="30425" y="785442"/>
                  </a:lnTo>
                  <a:lnTo>
                    <a:pt x="17344" y="740225"/>
                  </a:lnTo>
                  <a:lnTo>
                    <a:pt x="14586" y="726738"/>
                  </a:lnTo>
                  <a:lnTo>
                    <a:pt x="32801" y="722690"/>
                  </a:lnTo>
                  <a:lnTo>
                    <a:pt x="39460" y="749590"/>
                  </a:lnTo>
                  <a:lnTo>
                    <a:pt x="47393" y="776077"/>
                  </a:lnTo>
                  <a:lnTo>
                    <a:pt x="56599" y="802150"/>
                  </a:lnTo>
                  <a:lnTo>
                    <a:pt x="67078" y="827809"/>
                  </a:lnTo>
                  <a:lnTo>
                    <a:pt x="49828" y="835343"/>
                  </a:lnTo>
                  <a:close/>
                </a:path>
                <a:path w="1190625" h="1190625">
                  <a:moveTo>
                    <a:pt x="116355" y="950791"/>
                  </a:moveTo>
                  <a:lnTo>
                    <a:pt x="115148" y="949271"/>
                  </a:lnTo>
                  <a:lnTo>
                    <a:pt x="89415" y="911177"/>
                  </a:lnTo>
                  <a:lnTo>
                    <a:pt x="66614" y="871072"/>
                  </a:lnTo>
                  <a:lnTo>
                    <a:pt x="57972" y="852677"/>
                  </a:lnTo>
                  <a:lnTo>
                    <a:pt x="74775" y="844684"/>
                  </a:lnTo>
                  <a:lnTo>
                    <a:pt x="87263" y="869392"/>
                  </a:lnTo>
                  <a:lnTo>
                    <a:pt x="100901" y="893434"/>
                  </a:lnTo>
                  <a:lnTo>
                    <a:pt x="115690" y="916810"/>
                  </a:lnTo>
                  <a:lnTo>
                    <a:pt x="131629" y="939519"/>
                  </a:lnTo>
                  <a:lnTo>
                    <a:pt x="116355" y="950791"/>
                  </a:lnTo>
                  <a:close/>
                </a:path>
                <a:path w="1190625" h="1190625">
                  <a:moveTo>
                    <a:pt x="206850" y="1048503"/>
                  </a:moveTo>
                  <a:lnTo>
                    <a:pt x="174800" y="1018811"/>
                  </a:lnTo>
                  <a:lnTo>
                    <a:pt x="143661" y="985200"/>
                  </a:lnTo>
                  <a:lnTo>
                    <a:pt x="128218" y="965740"/>
                  </a:lnTo>
                  <a:lnTo>
                    <a:pt x="142839" y="954213"/>
                  </a:lnTo>
                  <a:lnTo>
                    <a:pt x="160509" y="975562"/>
                  </a:lnTo>
                  <a:lnTo>
                    <a:pt x="179135" y="996000"/>
                  </a:lnTo>
                  <a:lnTo>
                    <a:pt x="198718" y="1015527"/>
                  </a:lnTo>
                  <a:lnTo>
                    <a:pt x="219258" y="1034143"/>
                  </a:lnTo>
                  <a:lnTo>
                    <a:pt x="206850" y="1048503"/>
                  </a:lnTo>
                  <a:close/>
                </a:path>
                <a:path w="1190625" h="1190625">
                  <a:moveTo>
                    <a:pt x="316712" y="1123684"/>
                  </a:moveTo>
                  <a:lnTo>
                    <a:pt x="282433" y="1104196"/>
                  </a:lnTo>
                  <a:lnTo>
                    <a:pt x="244340" y="1078462"/>
                  </a:lnTo>
                  <a:lnTo>
                    <a:pt x="221683" y="1060482"/>
                  </a:lnTo>
                  <a:lnTo>
                    <a:pt x="233420" y="1045992"/>
                  </a:lnTo>
                  <a:lnTo>
                    <a:pt x="255381" y="1062932"/>
                  </a:lnTo>
                  <a:lnTo>
                    <a:pt x="278059" y="1078757"/>
                  </a:lnTo>
                  <a:lnTo>
                    <a:pt x="301455" y="1093467"/>
                  </a:lnTo>
                  <a:lnTo>
                    <a:pt x="325568" y="1107060"/>
                  </a:lnTo>
                  <a:lnTo>
                    <a:pt x="316712" y="1123684"/>
                  </a:lnTo>
                  <a:close/>
                </a:path>
                <a:path w="1190625" h="1190625">
                  <a:moveTo>
                    <a:pt x="440507" y="1172540"/>
                  </a:moveTo>
                  <a:lnTo>
                    <a:pt x="408168" y="1163185"/>
                  </a:lnTo>
                  <a:lnTo>
                    <a:pt x="364344" y="1146637"/>
                  </a:lnTo>
                  <a:lnTo>
                    <a:pt x="333765" y="1132270"/>
                  </a:lnTo>
                  <a:lnTo>
                    <a:pt x="342023" y="1115490"/>
                  </a:lnTo>
                  <a:lnTo>
                    <a:pt x="367170" y="1127125"/>
                  </a:lnTo>
                  <a:lnTo>
                    <a:pt x="392780" y="1137508"/>
                  </a:lnTo>
                  <a:lnTo>
                    <a:pt x="418853" y="1146637"/>
                  </a:lnTo>
                  <a:lnTo>
                    <a:pt x="445389" y="1154512"/>
                  </a:lnTo>
                  <a:lnTo>
                    <a:pt x="440507" y="1172540"/>
                  </a:lnTo>
                  <a:close/>
                </a:path>
                <a:path w="1190625" h="1190625">
                  <a:moveTo>
                    <a:pt x="572174" y="1190624"/>
                  </a:moveTo>
                  <a:lnTo>
                    <a:pt x="539589" y="1190624"/>
                  </a:lnTo>
                  <a:lnTo>
                    <a:pt x="500000" y="1185799"/>
                  </a:lnTo>
                  <a:lnTo>
                    <a:pt x="459061" y="1177427"/>
                  </a:lnTo>
                  <a:lnTo>
                    <a:pt x="463398" y="1159077"/>
                  </a:lnTo>
                  <a:lnTo>
                    <a:pt x="490420" y="1164784"/>
                  </a:lnTo>
                  <a:lnTo>
                    <a:pt x="517670" y="1169183"/>
                  </a:lnTo>
                  <a:lnTo>
                    <a:pt x="545146" y="1172277"/>
                  </a:lnTo>
                  <a:lnTo>
                    <a:pt x="572849" y="1174064"/>
                  </a:lnTo>
                  <a:lnTo>
                    <a:pt x="572174" y="1190624"/>
                  </a:lnTo>
                  <a:close/>
                </a:path>
                <a:path w="1190625" h="1190625">
                  <a:moveTo>
                    <a:pt x="654021" y="1190624"/>
                  </a:moveTo>
                  <a:lnTo>
                    <a:pt x="591449" y="1190624"/>
                  </a:lnTo>
                  <a:lnTo>
                    <a:pt x="591519" y="1174527"/>
                  </a:lnTo>
                  <a:lnTo>
                    <a:pt x="597928" y="1174527"/>
                  </a:lnTo>
                  <a:lnTo>
                    <a:pt x="623442" y="1173952"/>
                  </a:lnTo>
                  <a:lnTo>
                    <a:pt x="649843" y="1172155"/>
                  </a:lnTo>
                  <a:lnTo>
                    <a:pt x="676086" y="1169160"/>
                  </a:lnTo>
                  <a:lnTo>
                    <a:pt x="702172" y="1164968"/>
                  </a:lnTo>
                  <a:lnTo>
                    <a:pt x="705560" y="1183355"/>
                  </a:lnTo>
                  <a:lnTo>
                    <a:pt x="693610" y="1185799"/>
                  </a:lnTo>
                  <a:lnTo>
                    <a:pt x="654021" y="1190624"/>
                  </a:lnTo>
                  <a:close/>
                </a:path>
                <a:path w="1190625" h="1190625">
                  <a:moveTo>
                    <a:pt x="724137" y="1179556"/>
                  </a:moveTo>
                  <a:lnTo>
                    <a:pt x="720178" y="1161352"/>
                  </a:lnTo>
                  <a:lnTo>
                    <a:pt x="747111" y="1154812"/>
                  </a:lnTo>
                  <a:lnTo>
                    <a:pt x="773636" y="1146997"/>
                  </a:lnTo>
                  <a:lnTo>
                    <a:pt x="799753" y="1137907"/>
                  </a:lnTo>
                  <a:lnTo>
                    <a:pt x="825461" y="1127542"/>
                  </a:lnTo>
                  <a:lnTo>
                    <a:pt x="832952" y="1144905"/>
                  </a:lnTo>
                  <a:lnTo>
                    <a:pt x="829109" y="1146711"/>
                  </a:lnTo>
                  <a:lnTo>
                    <a:pt x="785442" y="1163185"/>
                  </a:lnTo>
                  <a:lnTo>
                    <a:pt x="740225" y="1176266"/>
                  </a:lnTo>
                  <a:lnTo>
                    <a:pt x="724137" y="1179556"/>
                  </a:lnTo>
                  <a:close/>
                </a:path>
                <a:path w="1190625" h="1190625">
                  <a:moveTo>
                    <a:pt x="850295" y="1136758"/>
                  </a:moveTo>
                  <a:lnTo>
                    <a:pt x="842375" y="1119918"/>
                  </a:lnTo>
                  <a:lnTo>
                    <a:pt x="867140" y="1107539"/>
                  </a:lnTo>
                  <a:lnTo>
                    <a:pt x="891243" y="1094006"/>
                  </a:lnTo>
                  <a:lnTo>
                    <a:pt x="914685" y="1079320"/>
                  </a:lnTo>
                  <a:lnTo>
                    <a:pt x="937465" y="1063481"/>
                  </a:lnTo>
                  <a:lnTo>
                    <a:pt x="948701" y="1078847"/>
                  </a:lnTo>
                  <a:lnTo>
                    <a:pt x="911177" y="1104196"/>
                  </a:lnTo>
                  <a:lnTo>
                    <a:pt x="871072" y="1126996"/>
                  </a:lnTo>
                  <a:lnTo>
                    <a:pt x="850295" y="1136758"/>
                  </a:lnTo>
                  <a:close/>
                </a:path>
                <a:path w="1190625" h="1190625">
                  <a:moveTo>
                    <a:pt x="963686" y="1067022"/>
                  </a:moveTo>
                  <a:lnTo>
                    <a:pt x="952209" y="1052334"/>
                  </a:lnTo>
                  <a:lnTo>
                    <a:pt x="973635" y="1034758"/>
                  </a:lnTo>
                  <a:lnTo>
                    <a:pt x="994155" y="1016221"/>
                  </a:lnTo>
                  <a:lnTo>
                    <a:pt x="1013768" y="996723"/>
                  </a:lnTo>
                  <a:lnTo>
                    <a:pt x="1032475" y="976264"/>
                  </a:lnTo>
                  <a:lnTo>
                    <a:pt x="1046722" y="988684"/>
                  </a:lnTo>
                  <a:lnTo>
                    <a:pt x="1018811" y="1018811"/>
                  </a:lnTo>
                  <a:lnTo>
                    <a:pt x="985200" y="1049949"/>
                  </a:lnTo>
                  <a:lnTo>
                    <a:pt x="963686" y="1067022"/>
                  </a:lnTo>
                  <a:close/>
                </a:path>
                <a:path w="1190625" h="1190625">
                  <a:moveTo>
                    <a:pt x="1058853" y="973980"/>
                  </a:moveTo>
                  <a:lnTo>
                    <a:pt x="1044385" y="962156"/>
                  </a:lnTo>
                  <a:lnTo>
                    <a:pt x="1061422" y="940269"/>
                  </a:lnTo>
                  <a:lnTo>
                    <a:pt x="1077346" y="917661"/>
                  </a:lnTo>
                  <a:lnTo>
                    <a:pt x="1092158" y="894330"/>
                  </a:lnTo>
                  <a:lnTo>
                    <a:pt x="1105859" y="870277"/>
                  </a:lnTo>
                  <a:lnTo>
                    <a:pt x="1122389" y="879177"/>
                  </a:lnTo>
                  <a:lnTo>
                    <a:pt x="1104196" y="911177"/>
                  </a:lnTo>
                  <a:lnTo>
                    <a:pt x="1078462" y="949271"/>
                  </a:lnTo>
                  <a:lnTo>
                    <a:pt x="1058853" y="973980"/>
                  </a:lnTo>
                  <a:close/>
                </a:path>
                <a:path w="1190625" h="1190625">
                  <a:moveTo>
                    <a:pt x="1131154" y="862223"/>
                  </a:moveTo>
                  <a:lnTo>
                    <a:pt x="1114358" y="853864"/>
                  </a:lnTo>
                  <a:lnTo>
                    <a:pt x="1126105" y="828769"/>
                  </a:lnTo>
                  <a:lnTo>
                    <a:pt x="1136601" y="803206"/>
                  </a:lnTo>
                  <a:lnTo>
                    <a:pt x="1145846" y="777175"/>
                  </a:lnTo>
                  <a:lnTo>
                    <a:pt x="1153839" y="750676"/>
                  </a:lnTo>
                  <a:lnTo>
                    <a:pt x="1171810" y="755629"/>
                  </a:lnTo>
                  <a:lnTo>
                    <a:pt x="1163185" y="785442"/>
                  </a:lnTo>
                  <a:lnTo>
                    <a:pt x="1146711" y="829109"/>
                  </a:lnTo>
                  <a:lnTo>
                    <a:pt x="1131154" y="862223"/>
                  </a:lnTo>
                  <a:close/>
                </a:path>
                <a:path w="1190625" h="1190625">
                  <a:moveTo>
                    <a:pt x="1176898" y="737138"/>
                  </a:moveTo>
                  <a:lnTo>
                    <a:pt x="1158482" y="732699"/>
                  </a:lnTo>
                  <a:lnTo>
                    <a:pt x="1164309" y="705702"/>
                  </a:lnTo>
                  <a:lnTo>
                    <a:pt x="1168830" y="678474"/>
                  </a:lnTo>
                  <a:lnTo>
                    <a:pt x="1172044" y="651015"/>
                  </a:lnTo>
                  <a:lnTo>
                    <a:pt x="1173901" y="624077"/>
                  </a:lnTo>
                  <a:lnTo>
                    <a:pt x="1173953" y="623325"/>
                  </a:lnTo>
                  <a:lnTo>
                    <a:pt x="1190624" y="624077"/>
                  </a:lnTo>
                  <a:lnTo>
                    <a:pt x="1190624" y="654025"/>
                  </a:lnTo>
                  <a:lnTo>
                    <a:pt x="1185800" y="693610"/>
                  </a:lnTo>
                  <a:lnTo>
                    <a:pt x="1176898" y="737138"/>
                  </a:lnTo>
                  <a:close/>
                </a:path>
                <a:path w="1190625" h="1190625">
                  <a:moveTo>
                    <a:pt x="1190624" y="604718"/>
                  </a:moveTo>
                  <a:lnTo>
                    <a:pt x="1174498" y="604718"/>
                  </a:lnTo>
                  <a:lnTo>
                    <a:pt x="1174551" y="596674"/>
                  </a:lnTo>
                  <a:lnTo>
                    <a:pt x="1173980" y="570766"/>
                  </a:lnTo>
                  <a:lnTo>
                    <a:pt x="1172268" y="545001"/>
                  </a:lnTo>
                  <a:lnTo>
                    <a:pt x="1169413" y="519378"/>
                  </a:lnTo>
                  <a:lnTo>
                    <a:pt x="1165417" y="493898"/>
                  </a:lnTo>
                  <a:lnTo>
                    <a:pt x="1183873" y="490581"/>
                  </a:lnTo>
                  <a:lnTo>
                    <a:pt x="1185800" y="500000"/>
                  </a:lnTo>
                  <a:lnTo>
                    <a:pt x="1190624" y="539586"/>
                  </a:lnTo>
                  <a:lnTo>
                    <a:pt x="1190624" y="604718"/>
                  </a:lnTo>
                  <a:close/>
                </a:path>
                <a:path w="1190625" h="1190625">
                  <a:moveTo>
                    <a:pt x="1161894" y="475939"/>
                  </a:moveTo>
                  <a:lnTo>
                    <a:pt x="1155474" y="448972"/>
                  </a:lnTo>
                  <a:lnTo>
                    <a:pt x="1147776" y="422409"/>
                  </a:lnTo>
                  <a:lnTo>
                    <a:pt x="1138802" y="396250"/>
                  </a:lnTo>
                  <a:lnTo>
                    <a:pt x="1128551" y="370494"/>
                  </a:lnTo>
                  <a:lnTo>
                    <a:pt x="1146028" y="363047"/>
                  </a:lnTo>
                  <a:lnTo>
                    <a:pt x="1146711" y="364502"/>
                  </a:lnTo>
                  <a:lnTo>
                    <a:pt x="1163185" y="408169"/>
                  </a:lnTo>
                  <a:lnTo>
                    <a:pt x="1176266" y="453386"/>
                  </a:lnTo>
                  <a:lnTo>
                    <a:pt x="1180087" y="472068"/>
                  </a:lnTo>
                  <a:lnTo>
                    <a:pt x="1161894" y="475939"/>
                  </a:lnTo>
                  <a:close/>
                </a:path>
                <a:path w="1190625" h="1190625">
                  <a:moveTo>
                    <a:pt x="1121000" y="353540"/>
                  </a:moveTo>
                  <a:lnTo>
                    <a:pt x="1108731" y="328720"/>
                  </a:lnTo>
                  <a:lnTo>
                    <a:pt x="1095305" y="304556"/>
                  </a:lnTo>
                  <a:lnTo>
                    <a:pt x="1080722" y="281048"/>
                  </a:lnTo>
                  <a:lnTo>
                    <a:pt x="1064982" y="258197"/>
                  </a:lnTo>
                  <a:lnTo>
                    <a:pt x="1080317" y="247086"/>
                  </a:lnTo>
                  <a:lnTo>
                    <a:pt x="1104196" y="282434"/>
                  </a:lnTo>
                  <a:lnTo>
                    <a:pt x="1126997" y="322539"/>
                  </a:lnTo>
                  <a:lnTo>
                    <a:pt x="1137876" y="345695"/>
                  </a:lnTo>
                  <a:lnTo>
                    <a:pt x="1121000" y="353540"/>
                  </a:lnTo>
                  <a:close/>
                </a:path>
                <a:path w="1190625" h="1190625">
                  <a:moveTo>
                    <a:pt x="1053899" y="243402"/>
                  </a:moveTo>
                  <a:lnTo>
                    <a:pt x="1036417" y="221899"/>
                  </a:lnTo>
                  <a:lnTo>
                    <a:pt x="1017970" y="201298"/>
                  </a:lnTo>
                  <a:lnTo>
                    <a:pt x="998557" y="181599"/>
                  </a:lnTo>
                  <a:lnTo>
                    <a:pt x="978180" y="162802"/>
                  </a:lnTo>
                  <a:lnTo>
                    <a:pt x="990607" y="148671"/>
                  </a:lnTo>
                  <a:lnTo>
                    <a:pt x="1018811" y="174800"/>
                  </a:lnTo>
                  <a:lnTo>
                    <a:pt x="1049949" y="208411"/>
                  </a:lnTo>
                  <a:lnTo>
                    <a:pt x="1068652" y="231978"/>
                  </a:lnTo>
                  <a:lnTo>
                    <a:pt x="1053899" y="243402"/>
                  </a:lnTo>
                  <a:close/>
                </a:path>
                <a:path w="1190625" h="1190625">
                  <a:moveTo>
                    <a:pt x="964124" y="150831"/>
                  </a:moveTo>
                  <a:lnTo>
                    <a:pt x="942313" y="133699"/>
                  </a:lnTo>
                  <a:lnTo>
                    <a:pt x="919774" y="117675"/>
                  </a:lnTo>
                  <a:lnTo>
                    <a:pt x="896509" y="102760"/>
                  </a:lnTo>
                  <a:lnTo>
                    <a:pt x="872516" y="88954"/>
                  </a:lnTo>
                  <a:lnTo>
                    <a:pt x="881458" y="72519"/>
                  </a:lnTo>
                  <a:lnTo>
                    <a:pt x="911177" y="89415"/>
                  </a:lnTo>
                  <a:lnTo>
                    <a:pt x="949271" y="115148"/>
                  </a:lnTo>
                  <a:lnTo>
                    <a:pt x="976035" y="136388"/>
                  </a:lnTo>
                  <a:lnTo>
                    <a:pt x="964124" y="150831"/>
                  </a:lnTo>
                  <a:close/>
                </a:path>
                <a:path w="1190625" h="1190625">
                  <a:moveTo>
                    <a:pt x="856145" y="80384"/>
                  </a:moveTo>
                  <a:lnTo>
                    <a:pt x="831103" y="68525"/>
                  </a:lnTo>
                  <a:lnTo>
                    <a:pt x="805587" y="57916"/>
                  </a:lnTo>
                  <a:lnTo>
                    <a:pt x="779598" y="48556"/>
                  </a:lnTo>
                  <a:lnTo>
                    <a:pt x="753137" y="40445"/>
                  </a:lnTo>
                  <a:lnTo>
                    <a:pt x="758160" y="22533"/>
                  </a:lnTo>
                  <a:lnTo>
                    <a:pt x="785442" y="30425"/>
                  </a:lnTo>
                  <a:lnTo>
                    <a:pt x="829109" y="46899"/>
                  </a:lnTo>
                  <a:lnTo>
                    <a:pt x="864604" y="63575"/>
                  </a:lnTo>
                  <a:lnTo>
                    <a:pt x="856145" y="80384"/>
                  </a:lnTo>
                  <a:close/>
                </a:path>
                <a:path w="1190625" h="1190625">
                  <a:moveTo>
                    <a:pt x="735191" y="35725"/>
                  </a:moveTo>
                  <a:lnTo>
                    <a:pt x="708221" y="29778"/>
                  </a:lnTo>
                  <a:lnTo>
                    <a:pt x="681014" y="25136"/>
                  </a:lnTo>
                  <a:lnTo>
                    <a:pt x="653573" y="21799"/>
                  </a:lnTo>
                  <a:lnTo>
                    <a:pt x="625896" y="19769"/>
                  </a:lnTo>
                  <a:lnTo>
                    <a:pt x="626778" y="1978"/>
                  </a:lnTo>
                  <a:lnTo>
                    <a:pt x="626816" y="1212"/>
                  </a:lnTo>
                  <a:lnTo>
                    <a:pt x="645753" y="1978"/>
                  </a:lnTo>
                  <a:lnTo>
                    <a:pt x="693610" y="7811"/>
                  </a:lnTo>
                  <a:lnTo>
                    <a:pt x="739734" y="17244"/>
                  </a:lnTo>
                  <a:lnTo>
                    <a:pt x="735191" y="35725"/>
                  </a:lnTo>
                  <a:close/>
                </a:path>
                <a:path w="1190625" h="1190625">
                  <a:moveTo>
                    <a:pt x="486501" y="29562"/>
                  </a:moveTo>
                  <a:lnTo>
                    <a:pt x="482970" y="11294"/>
                  </a:lnTo>
                  <a:lnTo>
                    <a:pt x="500000" y="7811"/>
                  </a:lnTo>
                  <a:lnTo>
                    <a:pt x="547858" y="1978"/>
                  </a:lnTo>
                  <a:lnTo>
                    <a:pt x="596805" y="0"/>
                  </a:lnTo>
                  <a:lnTo>
                    <a:pt x="607517" y="432"/>
                  </a:lnTo>
                  <a:lnTo>
                    <a:pt x="607421" y="11294"/>
                  </a:lnTo>
                  <a:lnTo>
                    <a:pt x="607353" y="19049"/>
                  </a:lnTo>
                  <a:lnTo>
                    <a:pt x="596633" y="19049"/>
                  </a:lnTo>
                  <a:lnTo>
                    <a:pt x="568848" y="19706"/>
                  </a:lnTo>
                  <a:lnTo>
                    <a:pt x="541231" y="21677"/>
                  </a:lnTo>
                  <a:lnTo>
                    <a:pt x="513782" y="24963"/>
                  </a:lnTo>
                  <a:lnTo>
                    <a:pt x="486501" y="29562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1127024" y="1761432"/>
            <a:ext cx="54845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Verdana" panose="020B0604030504040204" pitchFamily="34" charset="0"/>
                <a:ea typeface="Verdana" panose="020B0604030504040204" pitchFamily="34" charset="0"/>
              </a:rPr>
              <a:t>Effective Training and Reinforcement</a:t>
            </a:r>
            <a:endParaRPr lang="en-IN" sz="2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70679" y="1518360"/>
            <a:ext cx="517525" cy="1196975"/>
          </a:xfrm>
          <a:custGeom>
            <a:avLst/>
            <a:gdLst/>
            <a:ahLst/>
            <a:cxnLst/>
            <a:rect l="l" t="t" r="r" b="b"/>
            <a:pathLst>
              <a:path w="517525" h="1196975">
                <a:moveTo>
                  <a:pt x="379056" y="79756"/>
                </a:moveTo>
                <a:lnTo>
                  <a:pt x="371373" y="52095"/>
                </a:lnTo>
                <a:lnTo>
                  <a:pt x="354012" y="27774"/>
                </a:lnTo>
                <a:lnTo>
                  <a:pt x="328282" y="9563"/>
                </a:lnTo>
                <a:lnTo>
                  <a:pt x="293154" y="0"/>
                </a:lnTo>
                <a:lnTo>
                  <a:pt x="259448" y="3746"/>
                </a:lnTo>
                <a:lnTo>
                  <a:pt x="212267" y="45605"/>
                </a:lnTo>
                <a:lnTo>
                  <a:pt x="206057" y="122364"/>
                </a:lnTo>
                <a:lnTo>
                  <a:pt x="201498" y="170167"/>
                </a:lnTo>
                <a:lnTo>
                  <a:pt x="193509" y="217335"/>
                </a:lnTo>
                <a:lnTo>
                  <a:pt x="182295" y="263753"/>
                </a:lnTo>
                <a:lnTo>
                  <a:pt x="168097" y="309333"/>
                </a:lnTo>
                <a:lnTo>
                  <a:pt x="151142" y="353961"/>
                </a:lnTo>
                <a:lnTo>
                  <a:pt x="128663" y="408279"/>
                </a:lnTo>
                <a:lnTo>
                  <a:pt x="105422" y="459524"/>
                </a:lnTo>
                <a:lnTo>
                  <a:pt x="78536" y="508965"/>
                </a:lnTo>
                <a:lnTo>
                  <a:pt x="47637" y="556094"/>
                </a:lnTo>
                <a:lnTo>
                  <a:pt x="12382" y="600392"/>
                </a:lnTo>
                <a:lnTo>
                  <a:pt x="8801" y="604443"/>
                </a:lnTo>
                <a:lnTo>
                  <a:pt x="5867" y="609104"/>
                </a:lnTo>
                <a:lnTo>
                  <a:pt x="3708" y="614311"/>
                </a:lnTo>
                <a:lnTo>
                  <a:pt x="0" y="636993"/>
                </a:lnTo>
                <a:lnTo>
                  <a:pt x="6273" y="659142"/>
                </a:lnTo>
                <a:lnTo>
                  <a:pt x="21234" y="678065"/>
                </a:lnTo>
                <a:lnTo>
                  <a:pt x="43573" y="691083"/>
                </a:lnTo>
                <a:lnTo>
                  <a:pt x="66789" y="695083"/>
                </a:lnTo>
                <a:lnTo>
                  <a:pt x="88709" y="691108"/>
                </a:lnTo>
                <a:lnTo>
                  <a:pt x="119354" y="662813"/>
                </a:lnTo>
                <a:lnTo>
                  <a:pt x="123063" y="648843"/>
                </a:lnTo>
                <a:lnTo>
                  <a:pt x="130860" y="593001"/>
                </a:lnTo>
                <a:lnTo>
                  <a:pt x="141782" y="537946"/>
                </a:lnTo>
                <a:lnTo>
                  <a:pt x="156464" y="483971"/>
                </a:lnTo>
                <a:lnTo>
                  <a:pt x="175514" y="431393"/>
                </a:lnTo>
                <a:lnTo>
                  <a:pt x="194881" y="384619"/>
                </a:lnTo>
                <a:lnTo>
                  <a:pt x="215201" y="339178"/>
                </a:lnTo>
                <a:lnTo>
                  <a:pt x="238137" y="294995"/>
                </a:lnTo>
                <a:lnTo>
                  <a:pt x="263817" y="252323"/>
                </a:lnTo>
                <a:lnTo>
                  <a:pt x="292328" y="211416"/>
                </a:lnTo>
                <a:lnTo>
                  <a:pt x="323799" y="172504"/>
                </a:lnTo>
                <a:lnTo>
                  <a:pt x="358305" y="135826"/>
                </a:lnTo>
                <a:lnTo>
                  <a:pt x="363778" y="129806"/>
                </a:lnTo>
                <a:lnTo>
                  <a:pt x="368541" y="123139"/>
                </a:lnTo>
                <a:lnTo>
                  <a:pt x="372554" y="115874"/>
                </a:lnTo>
                <a:lnTo>
                  <a:pt x="375729" y="108013"/>
                </a:lnTo>
                <a:lnTo>
                  <a:pt x="379056" y="79756"/>
                </a:lnTo>
                <a:close/>
              </a:path>
              <a:path w="517525" h="1196975">
                <a:moveTo>
                  <a:pt x="517321" y="686955"/>
                </a:moveTo>
                <a:lnTo>
                  <a:pt x="421817" y="917638"/>
                </a:lnTo>
                <a:lnTo>
                  <a:pt x="399491" y="966520"/>
                </a:lnTo>
                <a:lnTo>
                  <a:pt x="374078" y="1013726"/>
                </a:lnTo>
                <a:lnTo>
                  <a:pt x="346113" y="1059434"/>
                </a:lnTo>
                <a:lnTo>
                  <a:pt x="316115" y="1103833"/>
                </a:lnTo>
                <a:lnTo>
                  <a:pt x="313347" y="1107744"/>
                </a:lnTo>
                <a:lnTo>
                  <a:pt x="310934" y="1112075"/>
                </a:lnTo>
                <a:lnTo>
                  <a:pt x="309003" y="1116736"/>
                </a:lnTo>
                <a:lnTo>
                  <a:pt x="303936" y="1141603"/>
                </a:lnTo>
                <a:lnTo>
                  <a:pt x="308432" y="1164958"/>
                </a:lnTo>
                <a:lnTo>
                  <a:pt x="321411" y="1183792"/>
                </a:lnTo>
                <a:lnTo>
                  <a:pt x="341820" y="1195120"/>
                </a:lnTo>
                <a:lnTo>
                  <a:pt x="360705" y="1196517"/>
                </a:lnTo>
                <a:lnTo>
                  <a:pt x="379006" y="1190942"/>
                </a:lnTo>
                <a:lnTo>
                  <a:pt x="407111" y="1162405"/>
                </a:lnTo>
                <a:lnTo>
                  <a:pt x="413715" y="1140002"/>
                </a:lnTo>
                <a:lnTo>
                  <a:pt x="421690" y="1085303"/>
                </a:lnTo>
                <a:lnTo>
                  <a:pt x="433260" y="1031125"/>
                </a:lnTo>
                <a:lnTo>
                  <a:pt x="448068" y="977569"/>
                </a:lnTo>
                <a:lnTo>
                  <a:pt x="465759" y="924750"/>
                </a:lnTo>
                <a:lnTo>
                  <a:pt x="485965" y="872769"/>
                </a:lnTo>
                <a:lnTo>
                  <a:pt x="517321" y="797026"/>
                </a:lnTo>
                <a:lnTo>
                  <a:pt x="517321" y="686955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42120" y="171576"/>
            <a:ext cx="2245995" cy="1565275"/>
          </a:xfrm>
          <a:custGeom>
            <a:avLst/>
            <a:gdLst/>
            <a:ahLst/>
            <a:cxnLst/>
            <a:rect l="l" t="t" r="r" b="b"/>
            <a:pathLst>
              <a:path w="2245994" h="1565275">
                <a:moveTo>
                  <a:pt x="362940" y="114795"/>
                </a:moveTo>
                <a:lnTo>
                  <a:pt x="358533" y="95923"/>
                </a:lnTo>
                <a:lnTo>
                  <a:pt x="348272" y="79476"/>
                </a:lnTo>
                <a:lnTo>
                  <a:pt x="332867" y="67106"/>
                </a:lnTo>
                <a:lnTo>
                  <a:pt x="308635" y="59880"/>
                </a:lnTo>
                <a:lnTo>
                  <a:pt x="284784" y="63106"/>
                </a:lnTo>
                <a:lnTo>
                  <a:pt x="250177" y="95961"/>
                </a:lnTo>
                <a:lnTo>
                  <a:pt x="245706" y="117868"/>
                </a:lnTo>
                <a:lnTo>
                  <a:pt x="246100" y="125120"/>
                </a:lnTo>
                <a:lnTo>
                  <a:pt x="247294" y="151676"/>
                </a:lnTo>
                <a:lnTo>
                  <a:pt x="239014" y="204050"/>
                </a:lnTo>
                <a:lnTo>
                  <a:pt x="107276" y="526148"/>
                </a:lnTo>
                <a:lnTo>
                  <a:pt x="75488" y="578688"/>
                </a:lnTo>
                <a:lnTo>
                  <a:pt x="30238" y="620534"/>
                </a:lnTo>
                <a:lnTo>
                  <a:pt x="22631" y="626770"/>
                </a:lnTo>
                <a:lnTo>
                  <a:pt x="15887" y="634072"/>
                </a:lnTo>
                <a:lnTo>
                  <a:pt x="10121" y="642391"/>
                </a:lnTo>
                <a:lnTo>
                  <a:pt x="5486" y="651662"/>
                </a:lnTo>
                <a:lnTo>
                  <a:pt x="0" y="680872"/>
                </a:lnTo>
                <a:lnTo>
                  <a:pt x="6350" y="708850"/>
                </a:lnTo>
                <a:lnTo>
                  <a:pt x="23114" y="732231"/>
                </a:lnTo>
                <a:lnTo>
                  <a:pt x="48895" y="747598"/>
                </a:lnTo>
                <a:lnTo>
                  <a:pt x="74866" y="751370"/>
                </a:lnTo>
                <a:lnTo>
                  <a:pt x="99885" y="745794"/>
                </a:lnTo>
                <a:lnTo>
                  <a:pt x="137071" y="710869"/>
                </a:lnTo>
                <a:lnTo>
                  <a:pt x="144322" y="676579"/>
                </a:lnTo>
                <a:lnTo>
                  <a:pt x="139446" y="634542"/>
                </a:lnTo>
                <a:lnTo>
                  <a:pt x="140754" y="603719"/>
                </a:lnTo>
                <a:lnTo>
                  <a:pt x="156502" y="543915"/>
                </a:lnTo>
                <a:lnTo>
                  <a:pt x="278587" y="249021"/>
                </a:lnTo>
                <a:lnTo>
                  <a:pt x="304444" y="202603"/>
                </a:lnTo>
                <a:lnTo>
                  <a:pt x="347433" y="158254"/>
                </a:lnTo>
                <a:lnTo>
                  <a:pt x="352983" y="151257"/>
                </a:lnTo>
                <a:lnTo>
                  <a:pt x="357492" y="143306"/>
                </a:lnTo>
                <a:lnTo>
                  <a:pt x="360819" y="134454"/>
                </a:lnTo>
                <a:lnTo>
                  <a:pt x="362940" y="114795"/>
                </a:lnTo>
                <a:close/>
              </a:path>
              <a:path w="2245994" h="1565275">
                <a:moveTo>
                  <a:pt x="909650" y="67119"/>
                </a:moveTo>
                <a:lnTo>
                  <a:pt x="906145" y="42900"/>
                </a:lnTo>
                <a:lnTo>
                  <a:pt x="895769" y="22313"/>
                </a:lnTo>
                <a:lnTo>
                  <a:pt x="879157" y="7454"/>
                </a:lnTo>
                <a:lnTo>
                  <a:pt x="852093" y="0"/>
                </a:lnTo>
                <a:lnTo>
                  <a:pt x="824611" y="6134"/>
                </a:lnTo>
                <a:lnTo>
                  <a:pt x="782459" y="51752"/>
                </a:lnTo>
                <a:lnTo>
                  <a:pt x="771867" y="128028"/>
                </a:lnTo>
                <a:lnTo>
                  <a:pt x="764679" y="172872"/>
                </a:lnTo>
                <a:lnTo>
                  <a:pt x="753541" y="217144"/>
                </a:lnTo>
                <a:lnTo>
                  <a:pt x="738098" y="260477"/>
                </a:lnTo>
                <a:lnTo>
                  <a:pt x="518109" y="791895"/>
                </a:lnTo>
                <a:lnTo>
                  <a:pt x="497928" y="835380"/>
                </a:lnTo>
                <a:lnTo>
                  <a:pt x="474230" y="876681"/>
                </a:lnTo>
                <a:lnTo>
                  <a:pt x="447141" y="915289"/>
                </a:lnTo>
                <a:lnTo>
                  <a:pt x="416763" y="950671"/>
                </a:lnTo>
                <a:lnTo>
                  <a:pt x="383235" y="982281"/>
                </a:lnTo>
                <a:lnTo>
                  <a:pt x="372706" y="992314"/>
                </a:lnTo>
                <a:lnTo>
                  <a:pt x="363207" y="1003871"/>
                </a:lnTo>
                <a:lnTo>
                  <a:pt x="354901" y="1016825"/>
                </a:lnTo>
                <a:lnTo>
                  <a:pt x="347980" y="1031113"/>
                </a:lnTo>
                <a:lnTo>
                  <a:pt x="338074" y="1075385"/>
                </a:lnTo>
                <a:lnTo>
                  <a:pt x="343827" y="1116736"/>
                </a:lnTo>
                <a:lnTo>
                  <a:pt x="363728" y="1150150"/>
                </a:lnTo>
                <a:lnTo>
                  <a:pt x="396201" y="1170686"/>
                </a:lnTo>
                <a:lnTo>
                  <a:pt x="429907" y="1173835"/>
                </a:lnTo>
                <a:lnTo>
                  <a:pt x="463194" y="1163104"/>
                </a:lnTo>
                <a:lnTo>
                  <a:pt x="515048" y="1107224"/>
                </a:lnTo>
                <a:lnTo>
                  <a:pt x="527519" y="1057592"/>
                </a:lnTo>
                <a:lnTo>
                  <a:pt x="527189" y="1041514"/>
                </a:lnTo>
                <a:lnTo>
                  <a:pt x="525703" y="995807"/>
                </a:lnTo>
                <a:lnTo>
                  <a:pt x="529132" y="949667"/>
                </a:lnTo>
                <a:lnTo>
                  <a:pt x="537171" y="903554"/>
                </a:lnTo>
                <a:lnTo>
                  <a:pt x="549503" y="857923"/>
                </a:lnTo>
                <a:lnTo>
                  <a:pt x="565848" y="813231"/>
                </a:lnTo>
                <a:lnTo>
                  <a:pt x="786257" y="280809"/>
                </a:lnTo>
                <a:lnTo>
                  <a:pt x="805345" y="239623"/>
                </a:lnTo>
                <a:lnTo>
                  <a:pt x="827836" y="200507"/>
                </a:lnTo>
                <a:lnTo>
                  <a:pt x="853744" y="164084"/>
                </a:lnTo>
                <a:lnTo>
                  <a:pt x="883069" y="130975"/>
                </a:lnTo>
                <a:lnTo>
                  <a:pt x="890104" y="122961"/>
                </a:lnTo>
                <a:lnTo>
                  <a:pt x="896302" y="113906"/>
                </a:lnTo>
                <a:lnTo>
                  <a:pt x="901522" y="103860"/>
                </a:lnTo>
                <a:lnTo>
                  <a:pt x="905624" y="92913"/>
                </a:lnTo>
                <a:lnTo>
                  <a:pt x="909650" y="67119"/>
                </a:lnTo>
                <a:close/>
              </a:path>
              <a:path w="2245994" h="1565275">
                <a:moveTo>
                  <a:pt x="1261211" y="627976"/>
                </a:moveTo>
                <a:lnTo>
                  <a:pt x="1255395" y="600583"/>
                </a:lnTo>
                <a:lnTo>
                  <a:pt x="1240434" y="576910"/>
                </a:lnTo>
                <a:lnTo>
                  <a:pt x="1217472" y="559727"/>
                </a:lnTo>
                <a:lnTo>
                  <a:pt x="1185887" y="551751"/>
                </a:lnTo>
                <a:lnTo>
                  <a:pt x="1155090" y="556844"/>
                </a:lnTo>
                <a:lnTo>
                  <a:pt x="1110551" y="600100"/>
                </a:lnTo>
                <a:lnTo>
                  <a:pt x="1104582" y="630161"/>
                </a:lnTo>
                <a:lnTo>
                  <a:pt x="1105242" y="640118"/>
                </a:lnTo>
                <a:lnTo>
                  <a:pt x="1108075" y="679234"/>
                </a:lnTo>
                <a:lnTo>
                  <a:pt x="1106170" y="718185"/>
                </a:lnTo>
                <a:lnTo>
                  <a:pt x="1099235" y="756462"/>
                </a:lnTo>
                <a:lnTo>
                  <a:pt x="1086954" y="793584"/>
                </a:lnTo>
                <a:lnTo>
                  <a:pt x="1004798" y="992022"/>
                </a:lnTo>
                <a:lnTo>
                  <a:pt x="982649" y="1034884"/>
                </a:lnTo>
                <a:lnTo>
                  <a:pt x="953947" y="1073264"/>
                </a:lnTo>
                <a:lnTo>
                  <a:pt x="919543" y="1106754"/>
                </a:lnTo>
                <a:lnTo>
                  <a:pt x="880237" y="1134960"/>
                </a:lnTo>
                <a:lnTo>
                  <a:pt x="866978" y="1144574"/>
                </a:lnTo>
                <a:lnTo>
                  <a:pt x="855230" y="1156208"/>
                </a:lnTo>
                <a:lnTo>
                  <a:pt x="845286" y="1169784"/>
                </a:lnTo>
                <a:lnTo>
                  <a:pt x="837425" y="1185164"/>
                </a:lnTo>
                <a:lnTo>
                  <a:pt x="829297" y="1228598"/>
                </a:lnTo>
                <a:lnTo>
                  <a:pt x="838835" y="1270190"/>
                </a:lnTo>
                <a:lnTo>
                  <a:pt x="863917" y="1304848"/>
                </a:lnTo>
                <a:lnTo>
                  <a:pt x="902436" y="1327492"/>
                </a:lnTo>
                <a:lnTo>
                  <a:pt x="939990" y="1332877"/>
                </a:lnTo>
                <a:lnTo>
                  <a:pt x="976236" y="1325092"/>
                </a:lnTo>
                <a:lnTo>
                  <a:pt x="1030973" y="1275575"/>
                </a:lnTo>
                <a:lnTo>
                  <a:pt x="1042428" y="1238326"/>
                </a:lnTo>
                <a:lnTo>
                  <a:pt x="1042936" y="1219530"/>
                </a:lnTo>
                <a:lnTo>
                  <a:pt x="1040180" y="1201166"/>
                </a:lnTo>
                <a:lnTo>
                  <a:pt x="1032306" y="1153426"/>
                </a:lnTo>
                <a:lnTo>
                  <a:pt x="1031646" y="1105408"/>
                </a:lnTo>
                <a:lnTo>
                  <a:pt x="1038479" y="1057986"/>
                </a:lnTo>
                <a:lnTo>
                  <a:pt x="1053096" y="1012012"/>
                </a:lnTo>
                <a:lnTo>
                  <a:pt x="1136142" y="811415"/>
                </a:lnTo>
                <a:lnTo>
                  <a:pt x="1153388" y="777113"/>
                </a:lnTo>
                <a:lnTo>
                  <a:pt x="1175181" y="745756"/>
                </a:lnTo>
                <a:lnTo>
                  <a:pt x="1201000" y="717486"/>
                </a:lnTo>
                <a:lnTo>
                  <a:pt x="1230287" y="692480"/>
                </a:lnTo>
                <a:lnTo>
                  <a:pt x="1238605" y="685203"/>
                </a:lnTo>
                <a:lnTo>
                  <a:pt x="1245895" y="676706"/>
                </a:lnTo>
                <a:lnTo>
                  <a:pt x="1252004" y="667054"/>
                </a:lnTo>
                <a:lnTo>
                  <a:pt x="1256753" y="656310"/>
                </a:lnTo>
                <a:lnTo>
                  <a:pt x="1261211" y="627976"/>
                </a:lnTo>
                <a:close/>
              </a:path>
              <a:path w="2245994" h="1565275">
                <a:moveTo>
                  <a:pt x="2245880" y="1220724"/>
                </a:moveTo>
                <a:lnTo>
                  <a:pt x="2203780" y="1187996"/>
                </a:lnTo>
                <a:lnTo>
                  <a:pt x="2167763" y="1166075"/>
                </a:lnTo>
                <a:lnTo>
                  <a:pt x="2130983" y="1148461"/>
                </a:lnTo>
                <a:lnTo>
                  <a:pt x="2093518" y="1134922"/>
                </a:lnTo>
                <a:lnTo>
                  <a:pt x="2055418" y="1125245"/>
                </a:lnTo>
                <a:lnTo>
                  <a:pt x="2016734" y="1119162"/>
                </a:lnTo>
                <a:lnTo>
                  <a:pt x="1977529" y="1116469"/>
                </a:lnTo>
                <a:lnTo>
                  <a:pt x="1937854" y="1116926"/>
                </a:lnTo>
                <a:lnTo>
                  <a:pt x="1897773" y="1120279"/>
                </a:lnTo>
                <a:lnTo>
                  <a:pt x="1857336" y="1126324"/>
                </a:lnTo>
                <a:lnTo>
                  <a:pt x="1816595" y="1134808"/>
                </a:lnTo>
                <a:lnTo>
                  <a:pt x="1775599" y="1145489"/>
                </a:lnTo>
                <a:lnTo>
                  <a:pt x="1734426" y="1158163"/>
                </a:lnTo>
                <a:lnTo>
                  <a:pt x="1693125" y="1172565"/>
                </a:lnTo>
                <a:lnTo>
                  <a:pt x="1651736" y="1188478"/>
                </a:lnTo>
                <a:lnTo>
                  <a:pt x="1610321" y="1205661"/>
                </a:lnTo>
                <a:lnTo>
                  <a:pt x="1568945" y="1223886"/>
                </a:lnTo>
                <a:lnTo>
                  <a:pt x="1527670" y="1242923"/>
                </a:lnTo>
                <a:lnTo>
                  <a:pt x="1486535" y="1262519"/>
                </a:lnTo>
                <a:lnTo>
                  <a:pt x="1445590" y="1282458"/>
                </a:lnTo>
                <a:lnTo>
                  <a:pt x="1364551" y="1322412"/>
                </a:lnTo>
                <a:lnTo>
                  <a:pt x="1324546" y="1341958"/>
                </a:lnTo>
                <a:lnTo>
                  <a:pt x="1284986" y="1360906"/>
                </a:lnTo>
                <a:lnTo>
                  <a:pt x="1245895" y="1379016"/>
                </a:lnTo>
                <a:lnTo>
                  <a:pt x="1207338" y="1396060"/>
                </a:lnTo>
                <a:lnTo>
                  <a:pt x="1169377" y="1411808"/>
                </a:lnTo>
                <a:lnTo>
                  <a:pt x="1132065" y="1426019"/>
                </a:lnTo>
                <a:lnTo>
                  <a:pt x="1095451" y="1438465"/>
                </a:lnTo>
                <a:lnTo>
                  <a:pt x="1010462" y="1460385"/>
                </a:lnTo>
                <a:lnTo>
                  <a:pt x="960970" y="1469034"/>
                </a:lnTo>
                <a:lnTo>
                  <a:pt x="911212" y="1474927"/>
                </a:lnTo>
                <a:lnTo>
                  <a:pt x="861275" y="1478153"/>
                </a:lnTo>
                <a:lnTo>
                  <a:pt x="811263" y="1478762"/>
                </a:lnTo>
                <a:lnTo>
                  <a:pt x="761276" y="1476844"/>
                </a:lnTo>
                <a:lnTo>
                  <a:pt x="711390" y="1472476"/>
                </a:lnTo>
                <a:lnTo>
                  <a:pt x="661708" y="1465719"/>
                </a:lnTo>
                <a:lnTo>
                  <a:pt x="612330" y="1456651"/>
                </a:lnTo>
                <a:lnTo>
                  <a:pt x="563359" y="1445361"/>
                </a:lnTo>
                <a:lnTo>
                  <a:pt x="514858" y="1431912"/>
                </a:lnTo>
                <a:lnTo>
                  <a:pt x="556488" y="1459560"/>
                </a:lnTo>
                <a:lnTo>
                  <a:pt x="599960" y="1483918"/>
                </a:lnTo>
                <a:lnTo>
                  <a:pt x="645033" y="1505026"/>
                </a:lnTo>
                <a:lnTo>
                  <a:pt x="691489" y="1522895"/>
                </a:lnTo>
                <a:lnTo>
                  <a:pt x="739089" y="1537563"/>
                </a:lnTo>
                <a:lnTo>
                  <a:pt x="787615" y="1549057"/>
                </a:lnTo>
                <a:lnTo>
                  <a:pt x="836853" y="1557401"/>
                </a:lnTo>
                <a:lnTo>
                  <a:pt x="886548" y="1562608"/>
                </a:lnTo>
                <a:lnTo>
                  <a:pt x="936485" y="1564728"/>
                </a:lnTo>
                <a:lnTo>
                  <a:pt x="986447" y="1563763"/>
                </a:lnTo>
                <a:lnTo>
                  <a:pt x="1036193" y="1559750"/>
                </a:lnTo>
                <a:lnTo>
                  <a:pt x="1085507" y="1552727"/>
                </a:lnTo>
                <a:lnTo>
                  <a:pt x="1134160" y="1542707"/>
                </a:lnTo>
                <a:lnTo>
                  <a:pt x="1176261" y="1531442"/>
                </a:lnTo>
                <a:lnTo>
                  <a:pt x="1218145" y="1517992"/>
                </a:lnTo>
                <a:lnTo>
                  <a:pt x="1259827" y="1502613"/>
                </a:lnTo>
                <a:lnTo>
                  <a:pt x="1301356" y="1485582"/>
                </a:lnTo>
                <a:lnTo>
                  <a:pt x="1342732" y="1467167"/>
                </a:lnTo>
                <a:lnTo>
                  <a:pt x="1383982" y="1447647"/>
                </a:lnTo>
                <a:lnTo>
                  <a:pt x="1425143" y="1427276"/>
                </a:lnTo>
                <a:lnTo>
                  <a:pt x="1466215" y="1406334"/>
                </a:lnTo>
                <a:lnTo>
                  <a:pt x="1548231" y="1363802"/>
                </a:lnTo>
                <a:lnTo>
                  <a:pt x="1589201" y="1342745"/>
                </a:lnTo>
                <a:lnTo>
                  <a:pt x="1630210" y="1322197"/>
                </a:lnTo>
                <a:lnTo>
                  <a:pt x="1671243" y="1302435"/>
                </a:lnTo>
                <a:lnTo>
                  <a:pt x="1712328" y="1283703"/>
                </a:lnTo>
                <a:lnTo>
                  <a:pt x="1753514" y="1266278"/>
                </a:lnTo>
                <a:lnTo>
                  <a:pt x="1794789" y="1250454"/>
                </a:lnTo>
                <a:lnTo>
                  <a:pt x="1836204" y="1236472"/>
                </a:lnTo>
                <a:lnTo>
                  <a:pt x="1877771" y="1224610"/>
                </a:lnTo>
                <a:lnTo>
                  <a:pt x="1919503" y="1215136"/>
                </a:lnTo>
                <a:lnTo>
                  <a:pt x="1961451" y="1208328"/>
                </a:lnTo>
                <a:lnTo>
                  <a:pt x="2003602" y="1204455"/>
                </a:lnTo>
                <a:lnTo>
                  <a:pt x="2046008" y="1203782"/>
                </a:lnTo>
                <a:lnTo>
                  <a:pt x="2088680" y="1206576"/>
                </a:lnTo>
                <a:lnTo>
                  <a:pt x="2131631" y="1213104"/>
                </a:lnTo>
                <a:lnTo>
                  <a:pt x="2174900" y="1223645"/>
                </a:lnTo>
                <a:lnTo>
                  <a:pt x="2218512" y="1238465"/>
                </a:lnTo>
                <a:lnTo>
                  <a:pt x="2245880" y="1250518"/>
                </a:lnTo>
                <a:lnTo>
                  <a:pt x="2245880" y="1220724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2015" y="457991"/>
            <a:ext cx="169160" cy="1691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60766" y="211662"/>
            <a:ext cx="121020" cy="12102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224212" y="1341120"/>
            <a:ext cx="16920210" cy="8907780"/>
            <a:chOff x="1224212" y="1379797"/>
            <a:chExt cx="16920210" cy="89077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39059" y="6921499"/>
              <a:ext cx="4504936" cy="33655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639060" y="6921381"/>
              <a:ext cx="4505325" cy="3365500"/>
            </a:xfrm>
            <a:custGeom>
              <a:avLst/>
              <a:gdLst/>
              <a:ahLst/>
              <a:cxnLst/>
              <a:rect l="l" t="t" r="r" b="b"/>
              <a:pathLst>
                <a:path w="4505325" h="3365500">
                  <a:moveTo>
                    <a:pt x="2016198" y="3365351"/>
                  </a:moveTo>
                  <a:lnTo>
                    <a:pt x="1982194" y="3365351"/>
                  </a:lnTo>
                  <a:lnTo>
                    <a:pt x="1929821" y="3352799"/>
                  </a:lnTo>
                  <a:lnTo>
                    <a:pt x="1901639" y="3352799"/>
                  </a:lnTo>
                  <a:lnTo>
                    <a:pt x="1904739" y="3326282"/>
                  </a:lnTo>
                  <a:lnTo>
                    <a:pt x="1961439" y="3332356"/>
                  </a:lnTo>
                  <a:lnTo>
                    <a:pt x="2018381" y="3337347"/>
                  </a:lnTo>
                  <a:lnTo>
                    <a:pt x="2016198" y="3365351"/>
                  </a:lnTo>
                  <a:close/>
                </a:path>
                <a:path w="4505325" h="3365500">
                  <a:moveTo>
                    <a:pt x="2149406" y="3365351"/>
                  </a:moveTo>
                  <a:lnTo>
                    <a:pt x="2035279" y="3365351"/>
                  </a:lnTo>
                  <a:lnTo>
                    <a:pt x="2037184" y="3338753"/>
                  </a:lnTo>
                  <a:lnTo>
                    <a:pt x="2093561" y="3342258"/>
                  </a:lnTo>
                  <a:lnTo>
                    <a:pt x="2150106" y="3344705"/>
                  </a:lnTo>
                  <a:lnTo>
                    <a:pt x="2149406" y="3365351"/>
                  </a:lnTo>
                  <a:close/>
                </a:path>
                <a:path w="4505325" h="3365500">
                  <a:moveTo>
                    <a:pt x="2283805" y="3365351"/>
                  </a:moveTo>
                  <a:lnTo>
                    <a:pt x="2168520" y="3365351"/>
                  </a:lnTo>
                  <a:lnTo>
                    <a:pt x="2169046" y="3346297"/>
                  </a:lnTo>
                  <a:lnTo>
                    <a:pt x="2169074" y="3345289"/>
                  </a:lnTo>
                  <a:lnTo>
                    <a:pt x="2211098" y="3346159"/>
                  </a:lnTo>
                  <a:lnTo>
                    <a:pt x="2224432" y="3346297"/>
                  </a:lnTo>
                  <a:lnTo>
                    <a:pt x="2283711" y="3346297"/>
                  </a:lnTo>
                  <a:lnTo>
                    <a:pt x="2283805" y="3365351"/>
                  </a:lnTo>
                  <a:close/>
                </a:path>
                <a:path w="4505325" h="3365500">
                  <a:moveTo>
                    <a:pt x="2417585" y="3365351"/>
                  </a:moveTo>
                  <a:lnTo>
                    <a:pt x="2303009" y="3365351"/>
                  </a:lnTo>
                  <a:lnTo>
                    <a:pt x="2302806" y="3352799"/>
                  </a:lnTo>
                  <a:lnTo>
                    <a:pt x="2302696" y="3346048"/>
                  </a:lnTo>
                  <a:lnTo>
                    <a:pt x="2359589" y="3344591"/>
                  </a:lnTo>
                  <a:lnTo>
                    <a:pt x="2416331" y="3342070"/>
                  </a:lnTo>
                  <a:lnTo>
                    <a:pt x="2417585" y="3365351"/>
                  </a:lnTo>
                  <a:close/>
                </a:path>
                <a:path w="4505325" h="3365500">
                  <a:moveTo>
                    <a:pt x="2524171" y="3365351"/>
                  </a:moveTo>
                  <a:lnTo>
                    <a:pt x="2436588" y="3365351"/>
                  </a:lnTo>
                  <a:lnTo>
                    <a:pt x="2435122" y="3340998"/>
                  </a:lnTo>
                  <a:lnTo>
                    <a:pt x="2491902" y="3337039"/>
                  </a:lnTo>
                  <a:lnTo>
                    <a:pt x="2548468" y="3332009"/>
                  </a:lnTo>
                  <a:lnTo>
                    <a:pt x="2551118" y="3358893"/>
                  </a:lnTo>
                  <a:lnTo>
                    <a:pt x="2524171" y="3365351"/>
                  </a:lnTo>
                  <a:close/>
                </a:path>
                <a:path w="4505325" h="3365500">
                  <a:moveTo>
                    <a:pt x="2569929" y="3354385"/>
                  </a:moveTo>
                  <a:lnTo>
                    <a:pt x="2567375" y="3330084"/>
                  </a:lnTo>
                  <a:lnTo>
                    <a:pt x="2623689" y="3323617"/>
                  </a:lnTo>
                  <a:lnTo>
                    <a:pt x="2679729" y="3316083"/>
                  </a:lnTo>
                  <a:lnTo>
                    <a:pt x="2683125" y="3339610"/>
                  </a:lnTo>
                  <a:lnTo>
                    <a:pt x="2629144" y="3352799"/>
                  </a:lnTo>
                  <a:lnTo>
                    <a:pt x="2576545" y="3352799"/>
                  </a:lnTo>
                  <a:lnTo>
                    <a:pt x="2569929" y="3354385"/>
                  </a:lnTo>
                  <a:close/>
                </a:path>
                <a:path w="4505325" h="3365500">
                  <a:moveTo>
                    <a:pt x="1882425" y="3352799"/>
                  </a:moveTo>
                  <a:lnTo>
                    <a:pt x="1877221" y="3352799"/>
                  </a:lnTo>
                  <a:lnTo>
                    <a:pt x="1773263" y="3327399"/>
                  </a:lnTo>
                  <a:lnTo>
                    <a:pt x="1770703" y="3327399"/>
                  </a:lnTo>
                  <a:lnTo>
                    <a:pt x="1773874" y="3307971"/>
                  </a:lnTo>
                  <a:lnTo>
                    <a:pt x="1829771" y="3316534"/>
                  </a:lnTo>
                  <a:lnTo>
                    <a:pt x="1885977" y="3324027"/>
                  </a:lnTo>
                  <a:lnTo>
                    <a:pt x="1882425" y="3352799"/>
                  </a:lnTo>
                  <a:close/>
                </a:path>
                <a:path w="4505325" h="3365500">
                  <a:moveTo>
                    <a:pt x="2701552" y="3335108"/>
                  </a:moveTo>
                  <a:lnTo>
                    <a:pt x="2698267" y="3313346"/>
                  </a:lnTo>
                  <a:lnTo>
                    <a:pt x="2726525" y="3308938"/>
                  </a:lnTo>
                  <a:lnTo>
                    <a:pt x="2754697" y="3304257"/>
                  </a:lnTo>
                  <a:lnTo>
                    <a:pt x="2782781" y="3299304"/>
                  </a:lnTo>
                  <a:lnTo>
                    <a:pt x="2810779" y="3294078"/>
                  </a:lnTo>
                  <a:lnTo>
                    <a:pt x="2815632" y="3319378"/>
                  </a:lnTo>
                  <a:lnTo>
                    <a:pt x="2784431" y="3327399"/>
                  </a:lnTo>
                  <a:lnTo>
                    <a:pt x="2733102" y="3327399"/>
                  </a:lnTo>
                  <a:lnTo>
                    <a:pt x="2701552" y="3335108"/>
                  </a:lnTo>
                  <a:close/>
                </a:path>
                <a:path w="4505325" h="3365500">
                  <a:moveTo>
                    <a:pt x="1743965" y="56072"/>
                  </a:moveTo>
                  <a:lnTo>
                    <a:pt x="1742179" y="45812"/>
                  </a:lnTo>
                  <a:lnTo>
                    <a:pt x="1825030" y="25399"/>
                  </a:lnTo>
                  <a:lnTo>
                    <a:pt x="1854444" y="25399"/>
                  </a:lnTo>
                  <a:lnTo>
                    <a:pt x="1856238" y="38799"/>
                  </a:lnTo>
                  <a:lnTo>
                    <a:pt x="1799940" y="46897"/>
                  </a:lnTo>
                  <a:lnTo>
                    <a:pt x="1771912" y="51350"/>
                  </a:lnTo>
                  <a:lnTo>
                    <a:pt x="1743965" y="56072"/>
                  </a:lnTo>
                  <a:close/>
                </a:path>
                <a:path w="4505325" h="3365500">
                  <a:moveTo>
                    <a:pt x="1614225" y="81767"/>
                  </a:moveTo>
                  <a:lnTo>
                    <a:pt x="1610800" y="66370"/>
                  </a:lnTo>
                  <a:lnTo>
                    <a:pt x="1671059" y="50799"/>
                  </a:lnTo>
                  <a:lnTo>
                    <a:pt x="1721935" y="50799"/>
                  </a:lnTo>
                  <a:lnTo>
                    <a:pt x="1723613" y="50386"/>
                  </a:lnTo>
                  <a:lnTo>
                    <a:pt x="1725243" y="59395"/>
                  </a:lnTo>
                  <a:lnTo>
                    <a:pt x="1697340" y="64586"/>
                  </a:lnTo>
                  <a:lnTo>
                    <a:pt x="1669535" y="70045"/>
                  </a:lnTo>
                  <a:lnTo>
                    <a:pt x="1641830" y="75772"/>
                  </a:lnTo>
                  <a:lnTo>
                    <a:pt x="1614225" y="81767"/>
                  </a:lnTo>
                  <a:close/>
                </a:path>
                <a:path w="4505325" h="3365500">
                  <a:moveTo>
                    <a:pt x="1485293" y="113690"/>
                  </a:moveTo>
                  <a:lnTo>
                    <a:pt x="1481492" y="99781"/>
                  </a:lnTo>
                  <a:lnTo>
                    <a:pt x="1592549" y="71086"/>
                  </a:lnTo>
                  <a:lnTo>
                    <a:pt x="1595948" y="85897"/>
                  </a:lnTo>
                  <a:lnTo>
                    <a:pt x="1568102" y="92437"/>
                  </a:lnTo>
                  <a:lnTo>
                    <a:pt x="1540378" y="99249"/>
                  </a:lnTo>
                  <a:lnTo>
                    <a:pt x="1512775" y="106334"/>
                  </a:lnTo>
                  <a:lnTo>
                    <a:pt x="1485293" y="113690"/>
                  </a:lnTo>
                  <a:close/>
                </a:path>
                <a:path w="4505325" h="3365500">
                  <a:moveTo>
                    <a:pt x="1358795" y="151585"/>
                  </a:moveTo>
                  <a:lnTo>
                    <a:pt x="1354555" y="138600"/>
                  </a:lnTo>
                  <a:lnTo>
                    <a:pt x="1376152" y="126999"/>
                  </a:lnTo>
                  <a:lnTo>
                    <a:pt x="1463087" y="104537"/>
                  </a:lnTo>
                  <a:lnTo>
                    <a:pt x="1467073" y="118737"/>
                  </a:lnTo>
                  <a:lnTo>
                    <a:pt x="1439791" y="126548"/>
                  </a:lnTo>
                  <a:lnTo>
                    <a:pt x="1412651" y="134627"/>
                  </a:lnTo>
                  <a:lnTo>
                    <a:pt x="1385652" y="142972"/>
                  </a:lnTo>
                  <a:lnTo>
                    <a:pt x="1358795" y="151585"/>
                  </a:lnTo>
                  <a:close/>
                </a:path>
                <a:path w="4505325" h="3365500">
                  <a:moveTo>
                    <a:pt x="1233791" y="195911"/>
                  </a:moveTo>
                  <a:lnTo>
                    <a:pt x="1228461" y="182012"/>
                  </a:lnTo>
                  <a:lnTo>
                    <a:pt x="1236012" y="177799"/>
                  </a:lnTo>
                  <a:lnTo>
                    <a:pt x="1328863" y="152399"/>
                  </a:lnTo>
                  <a:lnTo>
                    <a:pt x="1337411" y="147808"/>
                  </a:lnTo>
                  <a:lnTo>
                    <a:pt x="1340677" y="157573"/>
                  </a:lnTo>
                  <a:lnTo>
                    <a:pt x="1313707" y="166756"/>
                  </a:lnTo>
                  <a:lnTo>
                    <a:pt x="1286902" y="176206"/>
                  </a:lnTo>
                  <a:lnTo>
                    <a:pt x="1260263" y="185925"/>
                  </a:lnTo>
                  <a:lnTo>
                    <a:pt x="1233791" y="195911"/>
                  </a:lnTo>
                  <a:close/>
                </a:path>
                <a:path w="4505325" h="3365500">
                  <a:moveTo>
                    <a:pt x="1111333" y="246561"/>
                  </a:moveTo>
                  <a:lnTo>
                    <a:pt x="1107426" y="237775"/>
                  </a:lnTo>
                  <a:lnTo>
                    <a:pt x="1145565" y="215899"/>
                  </a:lnTo>
                  <a:lnTo>
                    <a:pt x="1190481" y="203199"/>
                  </a:lnTo>
                  <a:lnTo>
                    <a:pt x="1211819" y="191296"/>
                  </a:lnTo>
                  <a:lnTo>
                    <a:pt x="1216287" y="202697"/>
                  </a:lnTo>
                  <a:lnTo>
                    <a:pt x="1189760" y="213263"/>
                  </a:lnTo>
                  <a:lnTo>
                    <a:pt x="1163425" y="224096"/>
                  </a:lnTo>
                  <a:lnTo>
                    <a:pt x="1137283" y="235195"/>
                  </a:lnTo>
                  <a:lnTo>
                    <a:pt x="1111333" y="246561"/>
                  </a:lnTo>
                  <a:close/>
                </a:path>
                <a:path w="4505325" h="3365500">
                  <a:moveTo>
                    <a:pt x="992353" y="303356"/>
                  </a:moveTo>
                  <a:lnTo>
                    <a:pt x="988250" y="295331"/>
                  </a:lnTo>
                  <a:lnTo>
                    <a:pt x="1057640" y="253999"/>
                  </a:lnTo>
                  <a:lnTo>
                    <a:pt x="1089681" y="244675"/>
                  </a:lnTo>
                  <a:lnTo>
                    <a:pt x="1094061" y="254322"/>
                  </a:lnTo>
                  <a:lnTo>
                    <a:pt x="1068308" y="266192"/>
                  </a:lnTo>
                  <a:lnTo>
                    <a:pt x="1042773" y="278320"/>
                  </a:lnTo>
                  <a:lnTo>
                    <a:pt x="1017454" y="290708"/>
                  </a:lnTo>
                  <a:lnTo>
                    <a:pt x="992353" y="303356"/>
                  </a:lnTo>
                  <a:close/>
                </a:path>
                <a:path w="4505325" h="3365500">
                  <a:moveTo>
                    <a:pt x="875966" y="367060"/>
                  </a:moveTo>
                  <a:lnTo>
                    <a:pt x="869386" y="355815"/>
                  </a:lnTo>
                  <a:lnTo>
                    <a:pt x="889824" y="342899"/>
                  </a:lnTo>
                  <a:lnTo>
                    <a:pt x="930736" y="317499"/>
                  </a:lnTo>
                  <a:lnTo>
                    <a:pt x="971669" y="305008"/>
                  </a:lnTo>
                  <a:lnTo>
                    <a:pt x="975377" y="312120"/>
                  </a:lnTo>
                  <a:lnTo>
                    <a:pt x="950150" y="325468"/>
                  </a:lnTo>
                  <a:lnTo>
                    <a:pt x="925172" y="339074"/>
                  </a:lnTo>
                  <a:lnTo>
                    <a:pt x="900444" y="352938"/>
                  </a:lnTo>
                  <a:lnTo>
                    <a:pt x="875966" y="367060"/>
                  </a:lnTo>
                  <a:close/>
                </a:path>
                <a:path w="4505325" h="3365500">
                  <a:moveTo>
                    <a:pt x="763765" y="437240"/>
                  </a:moveTo>
                  <a:lnTo>
                    <a:pt x="810170" y="393699"/>
                  </a:lnTo>
                  <a:lnTo>
                    <a:pt x="849630" y="368299"/>
                  </a:lnTo>
                  <a:lnTo>
                    <a:pt x="853431" y="365897"/>
                  </a:lnTo>
                  <a:lnTo>
                    <a:pt x="859814" y="376601"/>
                  </a:lnTo>
                  <a:lnTo>
                    <a:pt x="835379" y="391382"/>
                  </a:lnTo>
                  <a:lnTo>
                    <a:pt x="811226" y="406416"/>
                  </a:lnTo>
                  <a:lnTo>
                    <a:pt x="787355" y="421702"/>
                  </a:lnTo>
                  <a:lnTo>
                    <a:pt x="763765" y="437240"/>
                  </a:lnTo>
                  <a:close/>
                </a:path>
                <a:path w="4505325" h="3365500">
                  <a:moveTo>
                    <a:pt x="656507" y="513799"/>
                  </a:moveTo>
                  <a:lnTo>
                    <a:pt x="696338" y="469899"/>
                  </a:lnTo>
                  <a:lnTo>
                    <a:pt x="733509" y="444499"/>
                  </a:lnTo>
                  <a:lnTo>
                    <a:pt x="741973" y="438834"/>
                  </a:lnTo>
                  <a:lnTo>
                    <a:pt x="748086" y="447814"/>
                  </a:lnTo>
                  <a:lnTo>
                    <a:pt x="724723" y="463947"/>
                  </a:lnTo>
                  <a:lnTo>
                    <a:pt x="701672" y="480323"/>
                  </a:lnTo>
                  <a:lnTo>
                    <a:pt x="678933" y="496940"/>
                  </a:lnTo>
                  <a:lnTo>
                    <a:pt x="656507" y="513799"/>
                  </a:lnTo>
                  <a:close/>
                </a:path>
                <a:path w="4505325" h="3365500">
                  <a:moveTo>
                    <a:pt x="554015" y="597417"/>
                  </a:moveTo>
                  <a:lnTo>
                    <a:pt x="589640" y="546099"/>
                  </a:lnTo>
                  <a:lnTo>
                    <a:pt x="624389" y="520699"/>
                  </a:lnTo>
                  <a:lnTo>
                    <a:pt x="632969" y="514572"/>
                  </a:lnTo>
                  <a:lnTo>
                    <a:pt x="641406" y="525425"/>
                  </a:lnTo>
                  <a:lnTo>
                    <a:pt x="619033" y="543071"/>
                  </a:lnTo>
                  <a:lnTo>
                    <a:pt x="597010" y="560951"/>
                  </a:lnTo>
                  <a:lnTo>
                    <a:pt x="575337" y="579067"/>
                  </a:lnTo>
                  <a:lnTo>
                    <a:pt x="554015" y="597417"/>
                  </a:lnTo>
                  <a:close/>
                </a:path>
                <a:path w="4505325" h="3365500">
                  <a:moveTo>
                    <a:pt x="457522" y="687818"/>
                  </a:moveTo>
                  <a:lnTo>
                    <a:pt x="446230" y="676596"/>
                  </a:lnTo>
                  <a:lnTo>
                    <a:pt x="459160" y="660399"/>
                  </a:lnTo>
                  <a:lnTo>
                    <a:pt x="490473" y="634999"/>
                  </a:lnTo>
                  <a:lnTo>
                    <a:pt x="522667" y="609599"/>
                  </a:lnTo>
                  <a:lnTo>
                    <a:pt x="531140" y="599835"/>
                  </a:lnTo>
                  <a:lnTo>
                    <a:pt x="539997" y="609780"/>
                  </a:lnTo>
                  <a:lnTo>
                    <a:pt x="518792" y="628951"/>
                  </a:lnTo>
                  <a:lnTo>
                    <a:pt x="497978" y="648348"/>
                  </a:lnTo>
                  <a:lnTo>
                    <a:pt x="477554" y="667970"/>
                  </a:lnTo>
                  <a:lnTo>
                    <a:pt x="457522" y="687818"/>
                  </a:lnTo>
                  <a:close/>
                </a:path>
                <a:path w="4505325" h="3365500">
                  <a:moveTo>
                    <a:pt x="368168" y="784663"/>
                  </a:moveTo>
                  <a:lnTo>
                    <a:pt x="356679" y="774842"/>
                  </a:lnTo>
                  <a:lnTo>
                    <a:pt x="370655" y="761999"/>
                  </a:lnTo>
                  <a:lnTo>
                    <a:pt x="399236" y="723899"/>
                  </a:lnTo>
                  <a:lnTo>
                    <a:pt x="428743" y="698499"/>
                  </a:lnTo>
                  <a:lnTo>
                    <a:pt x="434328" y="691503"/>
                  </a:lnTo>
                  <a:lnTo>
                    <a:pt x="444326" y="701235"/>
                  </a:lnTo>
                  <a:lnTo>
                    <a:pt x="424647" y="721777"/>
                  </a:lnTo>
                  <a:lnTo>
                    <a:pt x="405394" y="742529"/>
                  </a:lnTo>
                  <a:lnTo>
                    <a:pt x="386568" y="763491"/>
                  </a:lnTo>
                  <a:lnTo>
                    <a:pt x="368168" y="784663"/>
                  </a:lnTo>
                  <a:close/>
                </a:path>
                <a:path w="4505325" h="3365500">
                  <a:moveTo>
                    <a:pt x="286770" y="887891"/>
                  </a:moveTo>
                  <a:lnTo>
                    <a:pt x="273053" y="877947"/>
                  </a:lnTo>
                  <a:lnTo>
                    <a:pt x="290611" y="850899"/>
                  </a:lnTo>
                  <a:lnTo>
                    <a:pt x="316328" y="825499"/>
                  </a:lnTo>
                  <a:lnTo>
                    <a:pt x="342613" y="787972"/>
                  </a:lnTo>
                  <a:lnTo>
                    <a:pt x="355952" y="799118"/>
                  </a:lnTo>
                  <a:lnTo>
                    <a:pt x="337962" y="821021"/>
                  </a:lnTo>
                  <a:lnTo>
                    <a:pt x="320435" y="843118"/>
                  </a:lnTo>
                  <a:lnTo>
                    <a:pt x="303371" y="865408"/>
                  </a:lnTo>
                  <a:lnTo>
                    <a:pt x="286770" y="887891"/>
                  </a:lnTo>
                  <a:close/>
                </a:path>
                <a:path w="4505325" h="3365500">
                  <a:moveTo>
                    <a:pt x="213875" y="997975"/>
                  </a:moveTo>
                  <a:lnTo>
                    <a:pt x="199053" y="989058"/>
                  </a:lnTo>
                  <a:lnTo>
                    <a:pt x="219427" y="965199"/>
                  </a:lnTo>
                  <a:lnTo>
                    <a:pt x="242146" y="927099"/>
                  </a:lnTo>
                  <a:lnTo>
                    <a:pt x="262683" y="894130"/>
                  </a:lnTo>
                  <a:lnTo>
                    <a:pt x="275712" y="903339"/>
                  </a:lnTo>
                  <a:lnTo>
                    <a:pt x="259493" y="926732"/>
                  </a:lnTo>
                  <a:lnTo>
                    <a:pt x="243780" y="950302"/>
                  </a:lnTo>
                  <a:lnTo>
                    <a:pt x="228574" y="974050"/>
                  </a:lnTo>
                  <a:lnTo>
                    <a:pt x="213875" y="997975"/>
                  </a:lnTo>
                  <a:close/>
                </a:path>
                <a:path w="4505325" h="3365500">
                  <a:moveTo>
                    <a:pt x="151159" y="1113713"/>
                  </a:moveTo>
                  <a:lnTo>
                    <a:pt x="137890" y="1107292"/>
                  </a:lnTo>
                  <a:lnTo>
                    <a:pt x="138984" y="1104899"/>
                  </a:lnTo>
                  <a:lnTo>
                    <a:pt x="157500" y="1066799"/>
                  </a:lnTo>
                  <a:lnTo>
                    <a:pt x="177089" y="1028699"/>
                  </a:lnTo>
                  <a:lnTo>
                    <a:pt x="189667" y="1005489"/>
                  </a:lnTo>
                  <a:lnTo>
                    <a:pt x="204334" y="1014063"/>
                  </a:lnTo>
                  <a:lnTo>
                    <a:pt x="190225" y="1038741"/>
                  </a:lnTo>
                  <a:lnTo>
                    <a:pt x="176660" y="1063575"/>
                  </a:lnTo>
                  <a:lnTo>
                    <a:pt x="163638" y="1088566"/>
                  </a:lnTo>
                  <a:lnTo>
                    <a:pt x="151159" y="1113713"/>
                  </a:lnTo>
                  <a:close/>
                </a:path>
                <a:path w="4505325" h="3365500">
                  <a:moveTo>
                    <a:pt x="99611" y="1234559"/>
                  </a:moveTo>
                  <a:lnTo>
                    <a:pt x="82057" y="1228054"/>
                  </a:lnTo>
                  <a:lnTo>
                    <a:pt x="90021" y="1206499"/>
                  </a:lnTo>
                  <a:lnTo>
                    <a:pt x="105230" y="1181099"/>
                  </a:lnTo>
                  <a:lnTo>
                    <a:pt x="121556" y="1142999"/>
                  </a:lnTo>
                  <a:lnTo>
                    <a:pt x="129996" y="1124548"/>
                  </a:lnTo>
                  <a:lnTo>
                    <a:pt x="143093" y="1130671"/>
                  </a:lnTo>
                  <a:lnTo>
                    <a:pt x="131362" y="1156444"/>
                  </a:lnTo>
                  <a:lnTo>
                    <a:pt x="120205" y="1182350"/>
                  </a:lnTo>
                  <a:lnTo>
                    <a:pt x="109621" y="1208388"/>
                  </a:lnTo>
                  <a:lnTo>
                    <a:pt x="99611" y="1234559"/>
                  </a:lnTo>
                  <a:close/>
                </a:path>
                <a:path w="4505325" h="3365500">
                  <a:moveTo>
                    <a:pt x="60144" y="1359840"/>
                  </a:moveTo>
                  <a:lnTo>
                    <a:pt x="43982" y="1355630"/>
                  </a:lnTo>
                  <a:lnTo>
                    <a:pt x="51245" y="1320799"/>
                  </a:lnTo>
                  <a:lnTo>
                    <a:pt x="63014" y="1282699"/>
                  </a:lnTo>
                  <a:lnTo>
                    <a:pt x="75485" y="1245951"/>
                  </a:lnTo>
                  <a:lnTo>
                    <a:pt x="93201" y="1252235"/>
                  </a:lnTo>
                  <a:lnTo>
                    <a:pt x="84037" y="1278974"/>
                  </a:lnTo>
                  <a:lnTo>
                    <a:pt x="75473" y="1305821"/>
                  </a:lnTo>
                  <a:lnTo>
                    <a:pt x="67508" y="1332776"/>
                  </a:lnTo>
                  <a:lnTo>
                    <a:pt x="60144" y="1359840"/>
                  </a:lnTo>
                  <a:close/>
                </a:path>
                <a:path w="4505325" h="3365500">
                  <a:moveTo>
                    <a:pt x="33589" y="1488519"/>
                  </a:moveTo>
                  <a:lnTo>
                    <a:pt x="16088" y="1485841"/>
                  </a:lnTo>
                  <a:lnTo>
                    <a:pt x="23055" y="1447799"/>
                  </a:lnTo>
                  <a:lnTo>
                    <a:pt x="31251" y="1409699"/>
                  </a:lnTo>
                  <a:lnTo>
                    <a:pt x="40007" y="1374216"/>
                  </a:lnTo>
                  <a:lnTo>
                    <a:pt x="55547" y="1378023"/>
                  </a:lnTo>
                  <a:lnTo>
                    <a:pt x="49129" y="1405523"/>
                  </a:lnTo>
                  <a:lnTo>
                    <a:pt x="43330" y="1433106"/>
                  </a:lnTo>
                  <a:lnTo>
                    <a:pt x="38150" y="1460771"/>
                  </a:lnTo>
                  <a:lnTo>
                    <a:pt x="33589" y="1488519"/>
                  </a:lnTo>
                  <a:close/>
                </a:path>
                <a:path w="4505325" h="3365500">
                  <a:moveTo>
                    <a:pt x="20520" y="1618986"/>
                  </a:moveTo>
                  <a:lnTo>
                    <a:pt x="1937" y="1618096"/>
                  </a:lnTo>
                  <a:lnTo>
                    <a:pt x="2623" y="1600199"/>
                  </a:lnTo>
                  <a:lnTo>
                    <a:pt x="5776" y="1562957"/>
                  </a:lnTo>
                  <a:lnTo>
                    <a:pt x="5849" y="1562099"/>
                  </a:lnTo>
                  <a:lnTo>
                    <a:pt x="10339" y="1523999"/>
                  </a:lnTo>
                  <a:lnTo>
                    <a:pt x="13243" y="1504728"/>
                  </a:lnTo>
                  <a:lnTo>
                    <a:pt x="30879" y="1507157"/>
                  </a:lnTo>
                  <a:lnTo>
                    <a:pt x="27355" y="1535029"/>
                  </a:lnTo>
                  <a:lnTo>
                    <a:pt x="24542" y="1562099"/>
                  </a:lnTo>
                  <a:lnTo>
                    <a:pt x="24453" y="1562957"/>
                  </a:lnTo>
                  <a:lnTo>
                    <a:pt x="22175" y="1590943"/>
                  </a:lnTo>
                  <a:lnTo>
                    <a:pt x="20573" y="1618096"/>
                  </a:lnTo>
                  <a:lnTo>
                    <a:pt x="20520" y="1618986"/>
                  </a:lnTo>
                  <a:close/>
                </a:path>
                <a:path w="4505325" h="3365500">
                  <a:moveTo>
                    <a:pt x="1954" y="1752197"/>
                  </a:moveTo>
                  <a:lnTo>
                    <a:pt x="677" y="1727199"/>
                  </a:lnTo>
                  <a:lnTo>
                    <a:pt x="0" y="1689099"/>
                  </a:lnTo>
                  <a:lnTo>
                    <a:pt x="677" y="1650999"/>
                  </a:lnTo>
                  <a:lnTo>
                    <a:pt x="1182" y="1637812"/>
                  </a:lnTo>
                  <a:lnTo>
                    <a:pt x="1205" y="1637201"/>
                  </a:lnTo>
                  <a:lnTo>
                    <a:pt x="19760" y="1637812"/>
                  </a:lnTo>
                  <a:lnTo>
                    <a:pt x="19460" y="1648227"/>
                  </a:lnTo>
                  <a:lnTo>
                    <a:pt x="19246" y="1658646"/>
                  </a:lnTo>
                  <a:lnTo>
                    <a:pt x="19201" y="1697429"/>
                  </a:lnTo>
                  <a:lnTo>
                    <a:pt x="19581" y="1715340"/>
                  </a:lnTo>
                  <a:lnTo>
                    <a:pt x="20214" y="1733234"/>
                  </a:lnTo>
                  <a:lnTo>
                    <a:pt x="21100" y="1751112"/>
                  </a:lnTo>
                  <a:lnTo>
                    <a:pt x="1954" y="1752197"/>
                  </a:lnTo>
                  <a:close/>
                </a:path>
                <a:path w="4505325" h="3365500">
                  <a:moveTo>
                    <a:pt x="14944" y="1884764"/>
                  </a:moveTo>
                  <a:lnTo>
                    <a:pt x="10339" y="1854199"/>
                  </a:lnTo>
                  <a:lnTo>
                    <a:pt x="5849" y="1803399"/>
                  </a:lnTo>
                  <a:lnTo>
                    <a:pt x="3125" y="1771226"/>
                  </a:lnTo>
                  <a:lnTo>
                    <a:pt x="22303" y="1769852"/>
                  </a:lnTo>
                  <a:lnTo>
                    <a:pt x="24622" y="1797850"/>
                  </a:lnTo>
                  <a:lnTo>
                    <a:pt x="27565" y="1825784"/>
                  </a:lnTo>
                  <a:lnTo>
                    <a:pt x="31130" y="1853655"/>
                  </a:lnTo>
                  <a:lnTo>
                    <a:pt x="35318" y="1881464"/>
                  </a:lnTo>
                  <a:lnTo>
                    <a:pt x="14944" y="1884764"/>
                  </a:lnTo>
                  <a:close/>
                </a:path>
                <a:path w="4505325" h="3365500">
                  <a:moveTo>
                    <a:pt x="43056" y="2015244"/>
                  </a:moveTo>
                  <a:lnTo>
                    <a:pt x="40653" y="2006599"/>
                  </a:lnTo>
                  <a:lnTo>
                    <a:pt x="31251" y="1968499"/>
                  </a:lnTo>
                  <a:lnTo>
                    <a:pt x="23055" y="1930399"/>
                  </a:lnTo>
                  <a:lnTo>
                    <a:pt x="18149" y="1903604"/>
                  </a:lnTo>
                  <a:lnTo>
                    <a:pt x="38463" y="1900003"/>
                  </a:lnTo>
                  <a:lnTo>
                    <a:pt x="43671" y="1927603"/>
                  </a:lnTo>
                  <a:lnTo>
                    <a:pt x="49493" y="1955114"/>
                  </a:lnTo>
                  <a:lnTo>
                    <a:pt x="55931" y="1982536"/>
                  </a:lnTo>
                  <a:lnTo>
                    <a:pt x="62983" y="2009870"/>
                  </a:lnTo>
                  <a:lnTo>
                    <a:pt x="43056" y="2015244"/>
                  </a:lnTo>
                  <a:close/>
                </a:path>
                <a:path w="4505325" h="3365500">
                  <a:moveTo>
                    <a:pt x="83858" y="2142318"/>
                  </a:moveTo>
                  <a:lnTo>
                    <a:pt x="75944" y="2120899"/>
                  </a:lnTo>
                  <a:lnTo>
                    <a:pt x="63014" y="2082799"/>
                  </a:lnTo>
                  <a:lnTo>
                    <a:pt x="51245" y="2044699"/>
                  </a:lnTo>
                  <a:lnTo>
                    <a:pt x="48160" y="2033601"/>
                  </a:lnTo>
                  <a:lnTo>
                    <a:pt x="67997" y="2027942"/>
                  </a:lnTo>
                  <a:lnTo>
                    <a:pt x="75984" y="2054840"/>
                  </a:lnTo>
                  <a:lnTo>
                    <a:pt x="84566" y="2081623"/>
                  </a:lnTo>
                  <a:lnTo>
                    <a:pt x="93744" y="2108292"/>
                  </a:lnTo>
                  <a:lnTo>
                    <a:pt x="103516" y="2134847"/>
                  </a:lnTo>
                  <a:lnTo>
                    <a:pt x="83858" y="2142318"/>
                  </a:lnTo>
                  <a:close/>
                </a:path>
                <a:path w="4505325" h="3365500">
                  <a:moveTo>
                    <a:pt x="135396" y="2265455"/>
                  </a:moveTo>
                  <a:lnTo>
                    <a:pt x="121556" y="2235199"/>
                  </a:lnTo>
                  <a:lnTo>
                    <a:pt x="105230" y="2197099"/>
                  </a:lnTo>
                  <a:lnTo>
                    <a:pt x="90518" y="2160245"/>
                  </a:lnTo>
                  <a:lnTo>
                    <a:pt x="110327" y="2152399"/>
                  </a:lnTo>
                  <a:lnTo>
                    <a:pt x="120906" y="2178323"/>
                  </a:lnTo>
                  <a:lnTo>
                    <a:pt x="132051" y="2204109"/>
                  </a:lnTo>
                  <a:lnTo>
                    <a:pt x="143761" y="2229756"/>
                  </a:lnTo>
                  <a:lnTo>
                    <a:pt x="156037" y="2255266"/>
                  </a:lnTo>
                  <a:lnTo>
                    <a:pt x="135396" y="2265455"/>
                  </a:lnTo>
                  <a:close/>
                </a:path>
                <a:path w="4505325" h="3365500">
                  <a:moveTo>
                    <a:pt x="201525" y="2381554"/>
                  </a:moveTo>
                  <a:lnTo>
                    <a:pt x="197736" y="2374899"/>
                  </a:lnTo>
                  <a:lnTo>
                    <a:pt x="177089" y="2336799"/>
                  </a:lnTo>
                  <a:lnTo>
                    <a:pt x="157500" y="2311399"/>
                  </a:lnTo>
                  <a:lnTo>
                    <a:pt x="143580" y="2282755"/>
                  </a:lnTo>
                  <a:lnTo>
                    <a:pt x="164482" y="2272090"/>
                  </a:lnTo>
                  <a:lnTo>
                    <a:pt x="177465" y="2296931"/>
                  </a:lnTo>
                  <a:lnTo>
                    <a:pt x="190981" y="2321611"/>
                  </a:lnTo>
                  <a:lnTo>
                    <a:pt x="205032" y="2346130"/>
                  </a:lnTo>
                  <a:lnTo>
                    <a:pt x="219615" y="2370489"/>
                  </a:lnTo>
                  <a:lnTo>
                    <a:pt x="201525" y="2381554"/>
                  </a:lnTo>
                  <a:close/>
                </a:path>
                <a:path w="4505325" h="3365500">
                  <a:moveTo>
                    <a:pt x="276278" y="2492519"/>
                  </a:moveTo>
                  <a:lnTo>
                    <a:pt x="265879" y="2476499"/>
                  </a:lnTo>
                  <a:lnTo>
                    <a:pt x="242146" y="2451099"/>
                  </a:lnTo>
                  <a:lnTo>
                    <a:pt x="219427" y="2412999"/>
                  </a:lnTo>
                  <a:lnTo>
                    <a:pt x="210949" y="2398108"/>
                  </a:lnTo>
                  <a:lnTo>
                    <a:pt x="229507" y="2386436"/>
                  </a:lnTo>
                  <a:lnTo>
                    <a:pt x="244700" y="2410104"/>
                  </a:lnTo>
                  <a:lnTo>
                    <a:pt x="260392" y="2433590"/>
                  </a:lnTo>
                  <a:lnTo>
                    <a:pt x="276584" y="2456894"/>
                  </a:lnTo>
                  <a:lnTo>
                    <a:pt x="293275" y="2480016"/>
                  </a:lnTo>
                  <a:lnTo>
                    <a:pt x="276278" y="2492519"/>
                  </a:lnTo>
                  <a:close/>
                </a:path>
                <a:path w="4505325" h="3365500">
                  <a:moveTo>
                    <a:pt x="357649" y="2598272"/>
                  </a:moveTo>
                  <a:lnTo>
                    <a:pt x="343014" y="2578099"/>
                  </a:lnTo>
                  <a:lnTo>
                    <a:pt x="316328" y="2552699"/>
                  </a:lnTo>
                  <a:lnTo>
                    <a:pt x="290611" y="2514599"/>
                  </a:lnTo>
                  <a:lnTo>
                    <a:pt x="286601" y="2508421"/>
                  </a:lnTo>
                  <a:lnTo>
                    <a:pt x="304424" y="2494990"/>
                  </a:lnTo>
                  <a:lnTo>
                    <a:pt x="321501" y="2517248"/>
                  </a:lnTo>
                  <a:lnTo>
                    <a:pt x="339036" y="2539308"/>
                  </a:lnTo>
                  <a:lnTo>
                    <a:pt x="357028" y="2561168"/>
                  </a:lnTo>
                  <a:lnTo>
                    <a:pt x="375477" y="2582830"/>
                  </a:lnTo>
                  <a:lnTo>
                    <a:pt x="357649" y="2598272"/>
                  </a:lnTo>
                  <a:close/>
                </a:path>
                <a:path w="4505325" h="3365500">
                  <a:moveTo>
                    <a:pt x="448427" y="2696137"/>
                  </a:moveTo>
                  <a:lnTo>
                    <a:pt x="428743" y="2679699"/>
                  </a:lnTo>
                  <a:lnTo>
                    <a:pt x="399236" y="2641599"/>
                  </a:lnTo>
                  <a:lnTo>
                    <a:pt x="370655" y="2616199"/>
                  </a:lnTo>
                  <a:lnTo>
                    <a:pt x="369017" y="2613942"/>
                  </a:lnTo>
                  <a:lnTo>
                    <a:pt x="388000" y="2597127"/>
                  </a:lnTo>
                  <a:lnTo>
                    <a:pt x="406727" y="2617929"/>
                  </a:lnTo>
                  <a:lnTo>
                    <a:pt x="425870" y="2638519"/>
                  </a:lnTo>
                  <a:lnTo>
                    <a:pt x="445427" y="2658896"/>
                  </a:lnTo>
                  <a:lnTo>
                    <a:pt x="465401" y="2679061"/>
                  </a:lnTo>
                  <a:lnTo>
                    <a:pt x="448427" y="2696137"/>
                  </a:lnTo>
                  <a:close/>
                </a:path>
                <a:path w="4505325" h="3365500">
                  <a:moveTo>
                    <a:pt x="546663" y="2787035"/>
                  </a:moveTo>
                  <a:lnTo>
                    <a:pt x="522667" y="2768599"/>
                  </a:lnTo>
                  <a:lnTo>
                    <a:pt x="490473" y="2730499"/>
                  </a:lnTo>
                  <a:lnTo>
                    <a:pt x="463221" y="2708394"/>
                  </a:lnTo>
                  <a:lnTo>
                    <a:pt x="478875" y="2692316"/>
                  </a:lnTo>
                  <a:lnTo>
                    <a:pt x="499179" y="2711787"/>
                  </a:lnTo>
                  <a:lnTo>
                    <a:pt x="519863" y="2731031"/>
                  </a:lnTo>
                  <a:lnTo>
                    <a:pt x="540927" y="2750048"/>
                  </a:lnTo>
                  <a:lnTo>
                    <a:pt x="562372" y="2768838"/>
                  </a:lnTo>
                  <a:lnTo>
                    <a:pt x="546663" y="2787035"/>
                  </a:lnTo>
                  <a:close/>
                </a:path>
                <a:path w="4505325" h="3365500">
                  <a:moveTo>
                    <a:pt x="650145" y="2872387"/>
                  </a:moveTo>
                  <a:lnTo>
                    <a:pt x="624389" y="2844799"/>
                  </a:lnTo>
                  <a:lnTo>
                    <a:pt x="589640" y="2819399"/>
                  </a:lnTo>
                  <a:lnTo>
                    <a:pt x="561810" y="2798555"/>
                  </a:lnTo>
                  <a:lnTo>
                    <a:pt x="576641" y="2781038"/>
                  </a:lnTo>
                  <a:lnTo>
                    <a:pt x="598338" y="2799142"/>
                  </a:lnTo>
                  <a:lnTo>
                    <a:pt x="620381" y="2817007"/>
                  </a:lnTo>
                  <a:lnTo>
                    <a:pt x="642768" y="2834632"/>
                  </a:lnTo>
                  <a:lnTo>
                    <a:pt x="665500" y="2852018"/>
                  </a:lnTo>
                  <a:lnTo>
                    <a:pt x="650145" y="2872387"/>
                  </a:lnTo>
                  <a:close/>
                </a:path>
                <a:path w="4505325" h="3365500">
                  <a:moveTo>
                    <a:pt x="758325" y="2950309"/>
                  </a:moveTo>
                  <a:lnTo>
                    <a:pt x="733509" y="2933699"/>
                  </a:lnTo>
                  <a:lnTo>
                    <a:pt x="696338" y="2908299"/>
                  </a:lnTo>
                  <a:lnTo>
                    <a:pt x="663995" y="2885717"/>
                  </a:lnTo>
                  <a:lnTo>
                    <a:pt x="680588" y="2863285"/>
                  </a:lnTo>
                  <a:lnTo>
                    <a:pt x="703258" y="2879819"/>
                  </a:lnTo>
                  <a:lnTo>
                    <a:pt x="726232" y="2896109"/>
                  </a:lnTo>
                  <a:lnTo>
                    <a:pt x="749510" y="2912154"/>
                  </a:lnTo>
                  <a:lnTo>
                    <a:pt x="773092" y="2927956"/>
                  </a:lnTo>
                  <a:lnTo>
                    <a:pt x="758325" y="2950309"/>
                  </a:lnTo>
                  <a:close/>
                </a:path>
                <a:path w="4505325" h="3365500">
                  <a:moveTo>
                    <a:pt x="873958" y="3017586"/>
                  </a:moveTo>
                  <a:lnTo>
                    <a:pt x="849630" y="3009899"/>
                  </a:lnTo>
                  <a:lnTo>
                    <a:pt x="810170" y="2984499"/>
                  </a:lnTo>
                  <a:lnTo>
                    <a:pt x="774321" y="2960978"/>
                  </a:lnTo>
                  <a:lnTo>
                    <a:pt x="788985" y="2938356"/>
                  </a:lnTo>
                  <a:lnTo>
                    <a:pt x="812722" y="2953528"/>
                  </a:lnTo>
                  <a:lnTo>
                    <a:pt x="836731" y="2968447"/>
                  </a:lnTo>
                  <a:lnTo>
                    <a:pt x="861012" y="2983113"/>
                  </a:lnTo>
                  <a:lnTo>
                    <a:pt x="885566" y="2997527"/>
                  </a:lnTo>
                  <a:lnTo>
                    <a:pt x="873958" y="3017586"/>
                  </a:lnTo>
                  <a:close/>
                </a:path>
                <a:path w="4505325" h="3365500">
                  <a:moveTo>
                    <a:pt x="990573" y="3084220"/>
                  </a:moveTo>
                  <a:lnTo>
                    <a:pt x="930736" y="3047999"/>
                  </a:lnTo>
                  <a:lnTo>
                    <a:pt x="892167" y="3024054"/>
                  </a:lnTo>
                  <a:lnTo>
                    <a:pt x="901909" y="3006895"/>
                  </a:lnTo>
                  <a:lnTo>
                    <a:pt x="926673" y="3020755"/>
                  </a:lnTo>
                  <a:lnTo>
                    <a:pt x="951680" y="3034353"/>
                  </a:lnTo>
                  <a:lnTo>
                    <a:pt x="976931" y="3047689"/>
                  </a:lnTo>
                  <a:lnTo>
                    <a:pt x="1002425" y="3060763"/>
                  </a:lnTo>
                  <a:lnTo>
                    <a:pt x="990573" y="3084220"/>
                  </a:lnTo>
                  <a:close/>
                </a:path>
                <a:path w="4505325" h="3365500">
                  <a:moveTo>
                    <a:pt x="1111537" y="3139841"/>
                  </a:moveTo>
                  <a:lnTo>
                    <a:pt x="1101280" y="3136899"/>
                  </a:lnTo>
                  <a:lnTo>
                    <a:pt x="1057640" y="3111499"/>
                  </a:lnTo>
                  <a:lnTo>
                    <a:pt x="1014659" y="3098799"/>
                  </a:lnTo>
                  <a:lnTo>
                    <a:pt x="1006789" y="3094035"/>
                  </a:lnTo>
                  <a:lnTo>
                    <a:pt x="1019133" y="3069125"/>
                  </a:lnTo>
                  <a:lnTo>
                    <a:pt x="1044430" y="3081478"/>
                  </a:lnTo>
                  <a:lnTo>
                    <a:pt x="1069938" y="3093570"/>
                  </a:lnTo>
                  <a:lnTo>
                    <a:pt x="1095657" y="3105401"/>
                  </a:lnTo>
                  <a:lnTo>
                    <a:pt x="1121586" y="3116971"/>
                  </a:lnTo>
                  <a:lnTo>
                    <a:pt x="1111537" y="3139841"/>
                  </a:lnTo>
                  <a:close/>
                </a:path>
                <a:path w="4505325" h="3365500">
                  <a:moveTo>
                    <a:pt x="1236297" y="3187856"/>
                  </a:moveTo>
                  <a:lnTo>
                    <a:pt x="1236012" y="3187699"/>
                  </a:lnTo>
                  <a:lnTo>
                    <a:pt x="1190481" y="3174999"/>
                  </a:lnTo>
                  <a:lnTo>
                    <a:pt x="1145565" y="3149599"/>
                  </a:lnTo>
                  <a:lnTo>
                    <a:pt x="1130144" y="3145177"/>
                  </a:lnTo>
                  <a:lnTo>
                    <a:pt x="1139020" y="3124553"/>
                  </a:lnTo>
                  <a:lnTo>
                    <a:pt x="1165030" y="3135574"/>
                  </a:lnTo>
                  <a:lnTo>
                    <a:pt x="1191226" y="3146330"/>
                  </a:lnTo>
                  <a:lnTo>
                    <a:pt x="1217607" y="3156820"/>
                  </a:lnTo>
                  <a:lnTo>
                    <a:pt x="1244175" y="3167045"/>
                  </a:lnTo>
                  <a:lnTo>
                    <a:pt x="1236356" y="3187699"/>
                  </a:lnTo>
                  <a:lnTo>
                    <a:pt x="1236297" y="3187856"/>
                  </a:lnTo>
                  <a:close/>
                </a:path>
                <a:path w="4505325" h="3365500">
                  <a:moveTo>
                    <a:pt x="1361895" y="3234647"/>
                  </a:moveTo>
                  <a:lnTo>
                    <a:pt x="1282145" y="3213099"/>
                  </a:lnTo>
                  <a:lnTo>
                    <a:pt x="1253130" y="3197124"/>
                  </a:lnTo>
                  <a:lnTo>
                    <a:pt x="1261821" y="3173653"/>
                  </a:lnTo>
                  <a:lnTo>
                    <a:pt x="1288508" y="3183369"/>
                  </a:lnTo>
                  <a:lnTo>
                    <a:pt x="1315356" y="3192815"/>
                  </a:lnTo>
                  <a:lnTo>
                    <a:pt x="1342367" y="3201991"/>
                  </a:lnTo>
                  <a:lnTo>
                    <a:pt x="1369539" y="3210898"/>
                  </a:lnTo>
                  <a:lnTo>
                    <a:pt x="1361895" y="3234647"/>
                  </a:lnTo>
                  <a:close/>
                </a:path>
                <a:path w="4505325" h="3365500">
                  <a:moveTo>
                    <a:pt x="1490787" y="3267972"/>
                  </a:moveTo>
                  <a:lnTo>
                    <a:pt x="1380439" y="3239602"/>
                  </a:lnTo>
                  <a:lnTo>
                    <a:pt x="1387644" y="3216654"/>
                  </a:lnTo>
                  <a:lnTo>
                    <a:pt x="1414557" y="3224950"/>
                  </a:lnTo>
                  <a:lnTo>
                    <a:pt x="1441602" y="3232980"/>
                  </a:lnTo>
                  <a:lnTo>
                    <a:pt x="1468781" y="3240742"/>
                  </a:lnTo>
                  <a:lnTo>
                    <a:pt x="1496093" y="3248237"/>
                  </a:lnTo>
                  <a:lnTo>
                    <a:pt x="1490787" y="3267972"/>
                  </a:lnTo>
                  <a:close/>
                </a:path>
                <a:path w="4505325" h="3365500">
                  <a:moveTo>
                    <a:pt x="1620326" y="3301276"/>
                  </a:moveTo>
                  <a:lnTo>
                    <a:pt x="1509298" y="3272731"/>
                  </a:lnTo>
                  <a:lnTo>
                    <a:pt x="1514432" y="3253100"/>
                  </a:lnTo>
                  <a:lnTo>
                    <a:pt x="1541913" y="3260136"/>
                  </a:lnTo>
                  <a:lnTo>
                    <a:pt x="1569510" y="3266901"/>
                  </a:lnTo>
                  <a:lnTo>
                    <a:pt x="1597224" y="3273396"/>
                  </a:lnTo>
                  <a:lnTo>
                    <a:pt x="1625054" y="3279619"/>
                  </a:lnTo>
                  <a:lnTo>
                    <a:pt x="1620326" y="3301276"/>
                  </a:lnTo>
                  <a:close/>
                </a:path>
                <a:path w="4505325" h="3365500">
                  <a:moveTo>
                    <a:pt x="1751219" y="3327399"/>
                  </a:moveTo>
                  <a:lnTo>
                    <a:pt x="1721935" y="3327399"/>
                  </a:lnTo>
                  <a:lnTo>
                    <a:pt x="1638695" y="3305999"/>
                  </a:lnTo>
                  <a:lnTo>
                    <a:pt x="1643435" y="3283568"/>
                  </a:lnTo>
                  <a:lnTo>
                    <a:pt x="1671197" y="3289290"/>
                  </a:lnTo>
                  <a:lnTo>
                    <a:pt x="1699055" y="3294742"/>
                  </a:lnTo>
                  <a:lnTo>
                    <a:pt x="1727007" y="3299923"/>
                  </a:lnTo>
                  <a:lnTo>
                    <a:pt x="1755055" y="3304835"/>
                  </a:lnTo>
                  <a:lnTo>
                    <a:pt x="1751219" y="3327399"/>
                  </a:lnTo>
                  <a:close/>
                </a:path>
                <a:path w="4505325" h="3365500">
                  <a:moveTo>
                    <a:pt x="2834142" y="3314619"/>
                  </a:moveTo>
                  <a:lnTo>
                    <a:pt x="2829340" y="3290454"/>
                  </a:lnTo>
                  <a:lnTo>
                    <a:pt x="2857129" y="3284787"/>
                  </a:lnTo>
                  <a:lnTo>
                    <a:pt x="2884811" y="3278853"/>
                  </a:lnTo>
                  <a:lnTo>
                    <a:pt x="2912386" y="3272650"/>
                  </a:lnTo>
                  <a:lnTo>
                    <a:pt x="2939855" y="3266180"/>
                  </a:lnTo>
                  <a:lnTo>
                    <a:pt x="2944678" y="3286200"/>
                  </a:lnTo>
                  <a:lnTo>
                    <a:pt x="2834142" y="3314619"/>
                  </a:lnTo>
                  <a:close/>
                </a:path>
                <a:path w="4505325" h="3365500">
                  <a:moveTo>
                    <a:pt x="2963304" y="3281412"/>
                  </a:moveTo>
                  <a:lnTo>
                    <a:pt x="2958398" y="3261645"/>
                  </a:lnTo>
                  <a:lnTo>
                    <a:pt x="2986022" y="3254639"/>
                  </a:lnTo>
                  <a:lnTo>
                    <a:pt x="3013517" y="3247362"/>
                  </a:lnTo>
                  <a:lnTo>
                    <a:pt x="3040884" y="3239816"/>
                  </a:lnTo>
                  <a:lnTo>
                    <a:pt x="3068122" y="3231999"/>
                  </a:lnTo>
                  <a:lnTo>
                    <a:pt x="3074236" y="3252891"/>
                  </a:lnTo>
                  <a:lnTo>
                    <a:pt x="2963304" y="3281412"/>
                  </a:lnTo>
                  <a:close/>
                </a:path>
                <a:path w="4505325" h="3365500">
                  <a:moveTo>
                    <a:pt x="3092603" y="3248169"/>
                  </a:moveTo>
                  <a:lnTo>
                    <a:pt x="3086146" y="3226657"/>
                  </a:lnTo>
                  <a:lnTo>
                    <a:pt x="3113421" y="3218312"/>
                  </a:lnTo>
                  <a:lnTo>
                    <a:pt x="3140544" y="3209698"/>
                  </a:lnTo>
                  <a:lnTo>
                    <a:pt x="3167515" y="3200815"/>
                  </a:lnTo>
                  <a:lnTo>
                    <a:pt x="3194333" y="3191663"/>
                  </a:lnTo>
                  <a:lnTo>
                    <a:pt x="3203587" y="3218312"/>
                  </a:lnTo>
                  <a:lnTo>
                    <a:pt x="3203703" y="3218643"/>
                  </a:lnTo>
                  <a:lnTo>
                    <a:pt x="3130214" y="3238499"/>
                  </a:lnTo>
                  <a:lnTo>
                    <a:pt x="3092603" y="3248169"/>
                  </a:lnTo>
                  <a:close/>
                </a:path>
                <a:path w="4505325" h="3365500">
                  <a:moveTo>
                    <a:pt x="3222268" y="3213627"/>
                  </a:moveTo>
                  <a:lnTo>
                    <a:pt x="3212228" y="3185376"/>
                  </a:lnTo>
                  <a:lnTo>
                    <a:pt x="3238865" y="3175747"/>
                  </a:lnTo>
                  <a:lnTo>
                    <a:pt x="3265328" y="3165855"/>
                  </a:lnTo>
                  <a:lnTo>
                    <a:pt x="3291618" y="3155699"/>
                  </a:lnTo>
                  <a:lnTo>
                    <a:pt x="3317735" y="3145279"/>
                  </a:lnTo>
                  <a:lnTo>
                    <a:pt x="3327191" y="3168606"/>
                  </a:lnTo>
                  <a:lnTo>
                    <a:pt x="3315884" y="3174999"/>
                  </a:lnTo>
                  <a:lnTo>
                    <a:pt x="3270353" y="3187699"/>
                  </a:lnTo>
                  <a:lnTo>
                    <a:pt x="3224221" y="3213099"/>
                  </a:lnTo>
                  <a:lnTo>
                    <a:pt x="3222268" y="3213627"/>
                  </a:lnTo>
                  <a:close/>
                </a:path>
                <a:path w="4505325" h="3365500">
                  <a:moveTo>
                    <a:pt x="3344088" y="3159050"/>
                  </a:moveTo>
                  <a:lnTo>
                    <a:pt x="3335389" y="3138045"/>
                  </a:lnTo>
                  <a:lnTo>
                    <a:pt x="3361740" y="3126957"/>
                  </a:lnTo>
                  <a:lnTo>
                    <a:pt x="3387887" y="3115603"/>
                  </a:lnTo>
                  <a:lnTo>
                    <a:pt x="3413831" y="3103984"/>
                  </a:lnTo>
                  <a:lnTo>
                    <a:pt x="3439571" y="3092099"/>
                  </a:lnTo>
                  <a:lnTo>
                    <a:pt x="3448676" y="3111523"/>
                  </a:lnTo>
                  <a:lnTo>
                    <a:pt x="3405086" y="3136899"/>
                  </a:lnTo>
                  <a:lnTo>
                    <a:pt x="3360800" y="3149599"/>
                  </a:lnTo>
                  <a:lnTo>
                    <a:pt x="3344088" y="3159050"/>
                  </a:lnTo>
                  <a:close/>
                </a:path>
                <a:path w="4505325" h="3365500">
                  <a:moveTo>
                    <a:pt x="3467107" y="3106068"/>
                  </a:moveTo>
                  <a:lnTo>
                    <a:pt x="3456577" y="3084048"/>
                  </a:lnTo>
                  <a:lnTo>
                    <a:pt x="3482216" y="3071602"/>
                  </a:lnTo>
                  <a:lnTo>
                    <a:pt x="3507625" y="3058897"/>
                  </a:lnTo>
                  <a:lnTo>
                    <a:pt x="3532805" y="3045930"/>
                  </a:lnTo>
                  <a:lnTo>
                    <a:pt x="3557756" y="3032703"/>
                  </a:lnTo>
                  <a:lnTo>
                    <a:pt x="3568352" y="3052404"/>
                  </a:lnTo>
                  <a:lnTo>
                    <a:pt x="3491707" y="3098799"/>
                  </a:lnTo>
                  <a:lnTo>
                    <a:pt x="3467107" y="3106068"/>
                  </a:lnTo>
                  <a:close/>
                </a:path>
                <a:path w="4505325" h="3365500">
                  <a:moveTo>
                    <a:pt x="3584698" y="3042369"/>
                  </a:moveTo>
                  <a:lnTo>
                    <a:pt x="3574432" y="3023647"/>
                  </a:lnTo>
                  <a:lnTo>
                    <a:pt x="3599210" y="3009864"/>
                  </a:lnTo>
                  <a:lnTo>
                    <a:pt x="3623729" y="2995828"/>
                  </a:lnTo>
                  <a:lnTo>
                    <a:pt x="3647991" y="2981539"/>
                  </a:lnTo>
                  <a:lnTo>
                    <a:pt x="3671995" y="2966997"/>
                  </a:lnTo>
                  <a:lnTo>
                    <a:pt x="3686559" y="2990703"/>
                  </a:lnTo>
                  <a:lnTo>
                    <a:pt x="3656791" y="3009864"/>
                  </a:lnTo>
                  <a:lnTo>
                    <a:pt x="3616542" y="3022599"/>
                  </a:lnTo>
                  <a:lnTo>
                    <a:pt x="3584698" y="3042369"/>
                  </a:lnTo>
                  <a:close/>
                </a:path>
                <a:path w="4505325" h="3365500">
                  <a:moveTo>
                    <a:pt x="3814108" y="2905451"/>
                  </a:moveTo>
                  <a:lnTo>
                    <a:pt x="3798266" y="2883289"/>
                  </a:lnTo>
                  <a:lnTo>
                    <a:pt x="3821358" y="2866544"/>
                  </a:lnTo>
                  <a:lnTo>
                    <a:pt x="3844123" y="2849557"/>
                  </a:lnTo>
                  <a:lnTo>
                    <a:pt x="3866560" y="2832328"/>
                  </a:lnTo>
                  <a:lnTo>
                    <a:pt x="3888669" y="2814857"/>
                  </a:lnTo>
                  <a:lnTo>
                    <a:pt x="3901331" y="2830653"/>
                  </a:lnTo>
                  <a:lnTo>
                    <a:pt x="3881977" y="2844799"/>
                  </a:lnTo>
                  <a:lnTo>
                    <a:pt x="3846406" y="2882899"/>
                  </a:lnTo>
                  <a:lnTo>
                    <a:pt x="3814108" y="2905451"/>
                  </a:lnTo>
                  <a:close/>
                </a:path>
                <a:path w="4505325" h="3365500">
                  <a:moveTo>
                    <a:pt x="3702698" y="2980233"/>
                  </a:moveTo>
                  <a:lnTo>
                    <a:pt x="3688140" y="2956983"/>
                  </a:lnTo>
                  <a:lnTo>
                    <a:pt x="3712283" y="2941649"/>
                  </a:lnTo>
                  <a:lnTo>
                    <a:pt x="3736130" y="2926064"/>
                  </a:lnTo>
                  <a:lnTo>
                    <a:pt x="3759683" y="2910228"/>
                  </a:lnTo>
                  <a:lnTo>
                    <a:pt x="3782941" y="2894141"/>
                  </a:lnTo>
                  <a:lnTo>
                    <a:pt x="3798432" y="2916223"/>
                  </a:lnTo>
                  <a:lnTo>
                    <a:pt x="3772857" y="2933699"/>
                  </a:lnTo>
                  <a:lnTo>
                    <a:pt x="3734908" y="2959099"/>
                  </a:lnTo>
                  <a:lnTo>
                    <a:pt x="3702698" y="2980233"/>
                  </a:lnTo>
                  <a:close/>
                </a:path>
                <a:path w="4505325" h="3365500">
                  <a:moveTo>
                    <a:pt x="4200500" y="2537199"/>
                  </a:moveTo>
                  <a:lnTo>
                    <a:pt x="4181156" y="2521977"/>
                  </a:lnTo>
                  <a:lnTo>
                    <a:pt x="4198539" y="2499488"/>
                  </a:lnTo>
                  <a:lnTo>
                    <a:pt x="4215441" y="2476811"/>
                  </a:lnTo>
                  <a:lnTo>
                    <a:pt x="4231864" y="2453945"/>
                  </a:lnTo>
                  <a:lnTo>
                    <a:pt x="4247806" y="2430892"/>
                  </a:lnTo>
                  <a:lnTo>
                    <a:pt x="4268072" y="2444639"/>
                  </a:lnTo>
                  <a:lnTo>
                    <a:pt x="4264220" y="2451099"/>
                  </a:lnTo>
                  <a:lnTo>
                    <a:pt x="4240487" y="2476499"/>
                  </a:lnTo>
                  <a:lnTo>
                    <a:pt x="4215755" y="2514599"/>
                  </a:lnTo>
                  <a:lnTo>
                    <a:pt x="4200500" y="2537199"/>
                  </a:lnTo>
                  <a:close/>
                </a:path>
                <a:path w="4505325" h="3365500">
                  <a:moveTo>
                    <a:pt x="4111689" y="2637547"/>
                  </a:moveTo>
                  <a:lnTo>
                    <a:pt x="4095403" y="2622540"/>
                  </a:lnTo>
                  <a:lnTo>
                    <a:pt x="4114580" y="2601386"/>
                  </a:lnTo>
                  <a:lnTo>
                    <a:pt x="4133313" y="2580025"/>
                  </a:lnTo>
                  <a:lnTo>
                    <a:pt x="4151602" y="2558458"/>
                  </a:lnTo>
                  <a:lnTo>
                    <a:pt x="4169446" y="2536684"/>
                  </a:lnTo>
                  <a:lnTo>
                    <a:pt x="4189713" y="2553009"/>
                  </a:lnTo>
                  <a:lnTo>
                    <a:pt x="4163352" y="2578099"/>
                  </a:lnTo>
                  <a:lnTo>
                    <a:pt x="4135711" y="2616199"/>
                  </a:lnTo>
                  <a:lnTo>
                    <a:pt x="4111689" y="2637547"/>
                  </a:lnTo>
                  <a:close/>
                </a:path>
                <a:path w="4505325" h="3365500">
                  <a:moveTo>
                    <a:pt x="4015951" y="2730445"/>
                  </a:moveTo>
                  <a:lnTo>
                    <a:pt x="4002546" y="2716154"/>
                  </a:lnTo>
                  <a:lnTo>
                    <a:pt x="4023180" y="2696499"/>
                  </a:lnTo>
                  <a:lnTo>
                    <a:pt x="4043411" y="2676624"/>
                  </a:lnTo>
                  <a:lnTo>
                    <a:pt x="4063240" y="2656529"/>
                  </a:lnTo>
                  <a:lnTo>
                    <a:pt x="4082667" y="2636215"/>
                  </a:lnTo>
                  <a:lnTo>
                    <a:pt x="4099227" y="2651803"/>
                  </a:lnTo>
                  <a:lnTo>
                    <a:pt x="4077623" y="2679699"/>
                  </a:lnTo>
                  <a:lnTo>
                    <a:pt x="4047206" y="2705099"/>
                  </a:lnTo>
                  <a:lnTo>
                    <a:pt x="4015951" y="2730445"/>
                  </a:lnTo>
                  <a:close/>
                </a:path>
                <a:path w="4505325" h="3365500">
                  <a:moveTo>
                    <a:pt x="3916781" y="2819355"/>
                  </a:moveTo>
                  <a:lnTo>
                    <a:pt x="3903377" y="2802953"/>
                  </a:lnTo>
                  <a:lnTo>
                    <a:pt x="3925221" y="2784838"/>
                  </a:lnTo>
                  <a:lnTo>
                    <a:pt x="3946703" y="2766494"/>
                  </a:lnTo>
                  <a:lnTo>
                    <a:pt x="3967825" y="2747920"/>
                  </a:lnTo>
                  <a:lnTo>
                    <a:pt x="3988586" y="2729117"/>
                  </a:lnTo>
                  <a:lnTo>
                    <a:pt x="4003423" y="2745257"/>
                  </a:lnTo>
                  <a:lnTo>
                    <a:pt x="3983699" y="2768599"/>
                  </a:lnTo>
                  <a:lnTo>
                    <a:pt x="3950638" y="2793999"/>
                  </a:lnTo>
                  <a:lnTo>
                    <a:pt x="3916781" y="2819355"/>
                  </a:lnTo>
                  <a:close/>
                </a:path>
                <a:path w="4505325" h="3365500">
                  <a:moveTo>
                    <a:pt x="4277906" y="2428148"/>
                  </a:moveTo>
                  <a:lnTo>
                    <a:pt x="4258311" y="2415202"/>
                  </a:lnTo>
                  <a:lnTo>
                    <a:pt x="4273712" y="2391415"/>
                  </a:lnTo>
                  <a:lnTo>
                    <a:pt x="4288597" y="2367460"/>
                  </a:lnTo>
                  <a:lnTo>
                    <a:pt x="4302965" y="2343337"/>
                  </a:lnTo>
                  <a:lnTo>
                    <a:pt x="4316817" y="2319045"/>
                  </a:lnTo>
                  <a:lnTo>
                    <a:pt x="4335104" y="2329243"/>
                  </a:lnTo>
                  <a:lnTo>
                    <a:pt x="4329277" y="2336799"/>
                  </a:lnTo>
                  <a:lnTo>
                    <a:pt x="4308629" y="2374899"/>
                  </a:lnTo>
                  <a:lnTo>
                    <a:pt x="4286939" y="2412999"/>
                  </a:lnTo>
                  <a:lnTo>
                    <a:pt x="4277906" y="2428148"/>
                  </a:lnTo>
                  <a:close/>
                </a:path>
                <a:path w="4505325" h="3365500">
                  <a:moveTo>
                    <a:pt x="4346977" y="2313848"/>
                  </a:moveTo>
                  <a:lnTo>
                    <a:pt x="4325923" y="2302464"/>
                  </a:lnTo>
                  <a:lnTo>
                    <a:pt x="4339177" y="2277365"/>
                  </a:lnTo>
                  <a:lnTo>
                    <a:pt x="4351876" y="2252118"/>
                  </a:lnTo>
                  <a:lnTo>
                    <a:pt x="4364020" y="2226724"/>
                  </a:lnTo>
                  <a:lnTo>
                    <a:pt x="4375609" y="2201183"/>
                  </a:lnTo>
                  <a:lnTo>
                    <a:pt x="4395603" y="2210012"/>
                  </a:lnTo>
                  <a:lnTo>
                    <a:pt x="4384810" y="2235199"/>
                  </a:lnTo>
                  <a:lnTo>
                    <a:pt x="4367381" y="2273299"/>
                  </a:lnTo>
                  <a:lnTo>
                    <a:pt x="4348865" y="2311399"/>
                  </a:lnTo>
                  <a:lnTo>
                    <a:pt x="4346977" y="2313848"/>
                  </a:lnTo>
                  <a:close/>
                </a:path>
                <a:path w="4505325" h="3365500">
                  <a:moveTo>
                    <a:pt x="4402975" y="2192491"/>
                  </a:moveTo>
                  <a:lnTo>
                    <a:pt x="4383052" y="2184014"/>
                  </a:lnTo>
                  <a:lnTo>
                    <a:pt x="4393875" y="2157822"/>
                  </a:lnTo>
                  <a:lnTo>
                    <a:pt x="4404114" y="2131503"/>
                  </a:lnTo>
                  <a:lnTo>
                    <a:pt x="4413767" y="2105060"/>
                  </a:lnTo>
                  <a:lnTo>
                    <a:pt x="4422834" y="2078491"/>
                  </a:lnTo>
                  <a:lnTo>
                    <a:pt x="4442603" y="2085004"/>
                  </a:lnTo>
                  <a:lnTo>
                    <a:pt x="4430421" y="2120899"/>
                  </a:lnTo>
                  <a:lnTo>
                    <a:pt x="4416345" y="2158999"/>
                  </a:lnTo>
                  <a:lnTo>
                    <a:pt x="4402975" y="2192491"/>
                  </a:lnTo>
                  <a:close/>
                </a:path>
                <a:path w="4505325" h="3365500">
                  <a:moveTo>
                    <a:pt x="4448292" y="2066805"/>
                  </a:moveTo>
                  <a:lnTo>
                    <a:pt x="4428581" y="2060621"/>
                  </a:lnTo>
                  <a:lnTo>
                    <a:pt x="4436741" y="2033591"/>
                  </a:lnTo>
                  <a:lnTo>
                    <a:pt x="4444257" y="2006599"/>
                  </a:lnTo>
                  <a:lnTo>
                    <a:pt x="4451242" y="1979235"/>
                  </a:lnTo>
                  <a:lnTo>
                    <a:pt x="4457582" y="1951909"/>
                  </a:lnTo>
                  <a:lnTo>
                    <a:pt x="4477728" y="1956351"/>
                  </a:lnTo>
                  <a:lnTo>
                    <a:pt x="4475115" y="1968499"/>
                  </a:lnTo>
                  <a:lnTo>
                    <a:pt x="4465747" y="2006463"/>
                  </a:lnTo>
                  <a:lnTo>
                    <a:pt x="4455120" y="2044699"/>
                  </a:lnTo>
                  <a:lnTo>
                    <a:pt x="4448292" y="2066805"/>
                  </a:lnTo>
                  <a:close/>
                </a:path>
                <a:path w="4505325" h="3365500">
                  <a:moveTo>
                    <a:pt x="4481739" y="1937705"/>
                  </a:moveTo>
                  <a:lnTo>
                    <a:pt x="4461488" y="1933551"/>
                  </a:lnTo>
                  <a:lnTo>
                    <a:pt x="4466848" y="1905867"/>
                  </a:lnTo>
                  <a:lnTo>
                    <a:pt x="4471585" y="1878109"/>
                  </a:lnTo>
                  <a:lnTo>
                    <a:pt x="4475700" y="1850277"/>
                  </a:lnTo>
                  <a:lnTo>
                    <a:pt x="4479193" y="1822371"/>
                  </a:lnTo>
                  <a:lnTo>
                    <a:pt x="4498644" y="1824586"/>
                  </a:lnTo>
                  <a:lnTo>
                    <a:pt x="4496027" y="1854199"/>
                  </a:lnTo>
                  <a:lnTo>
                    <a:pt x="4490286" y="1892299"/>
                  </a:lnTo>
                  <a:lnTo>
                    <a:pt x="4483311" y="1930399"/>
                  </a:lnTo>
                  <a:lnTo>
                    <a:pt x="4481739" y="1937705"/>
                  </a:lnTo>
                  <a:close/>
                </a:path>
                <a:path w="4505325" h="3365500">
                  <a:moveTo>
                    <a:pt x="4500315" y="1805681"/>
                  </a:moveTo>
                  <a:lnTo>
                    <a:pt x="4481169" y="1803788"/>
                  </a:lnTo>
                  <a:lnTo>
                    <a:pt x="4483629" y="1775695"/>
                  </a:lnTo>
                  <a:lnTo>
                    <a:pt x="4485461" y="1747555"/>
                  </a:lnTo>
                  <a:lnTo>
                    <a:pt x="4486663" y="1719367"/>
                  </a:lnTo>
                  <a:lnTo>
                    <a:pt x="4487233" y="1691296"/>
                  </a:lnTo>
                  <a:lnTo>
                    <a:pt x="4487237" y="1691131"/>
                  </a:lnTo>
                  <a:lnTo>
                    <a:pt x="4505324" y="1691296"/>
                  </a:lnTo>
                  <a:lnTo>
                    <a:pt x="4505324" y="1734335"/>
                  </a:lnTo>
                  <a:lnTo>
                    <a:pt x="4503743" y="1765299"/>
                  </a:lnTo>
                  <a:lnTo>
                    <a:pt x="4500315" y="1805681"/>
                  </a:lnTo>
                  <a:close/>
                </a:path>
                <a:path w="4505325" h="3365500">
                  <a:moveTo>
                    <a:pt x="4505324" y="1672074"/>
                  </a:moveTo>
                  <a:lnTo>
                    <a:pt x="4487267" y="1672074"/>
                  </a:lnTo>
                  <a:lnTo>
                    <a:pt x="4486791" y="1643923"/>
                  </a:lnTo>
                  <a:lnTo>
                    <a:pt x="4485683" y="1615716"/>
                  </a:lnTo>
                  <a:lnTo>
                    <a:pt x="4483947" y="1587557"/>
                  </a:lnTo>
                  <a:lnTo>
                    <a:pt x="4481581" y="1559447"/>
                  </a:lnTo>
                  <a:lnTo>
                    <a:pt x="4499997" y="1557689"/>
                  </a:lnTo>
                  <a:lnTo>
                    <a:pt x="4500517" y="1562099"/>
                  </a:lnTo>
                  <a:lnTo>
                    <a:pt x="4503743" y="1600199"/>
                  </a:lnTo>
                  <a:lnTo>
                    <a:pt x="4505324" y="1641486"/>
                  </a:lnTo>
                  <a:lnTo>
                    <a:pt x="4505324" y="1672074"/>
                  </a:lnTo>
                  <a:close/>
                </a:path>
                <a:path w="4505325" h="3365500">
                  <a:moveTo>
                    <a:pt x="4479666" y="1540851"/>
                  </a:moveTo>
                  <a:lnTo>
                    <a:pt x="4476268" y="1512938"/>
                  </a:lnTo>
                  <a:lnTo>
                    <a:pt x="4472364" y="1485899"/>
                  </a:lnTo>
                  <a:lnTo>
                    <a:pt x="4472248" y="1485098"/>
                  </a:lnTo>
                  <a:lnTo>
                    <a:pt x="4467605" y="1457330"/>
                  </a:lnTo>
                  <a:lnTo>
                    <a:pt x="4462339" y="1429634"/>
                  </a:lnTo>
                  <a:lnTo>
                    <a:pt x="4478694" y="1426336"/>
                  </a:lnTo>
                  <a:lnTo>
                    <a:pt x="4483311" y="1447799"/>
                  </a:lnTo>
                  <a:lnTo>
                    <a:pt x="4490286" y="1485899"/>
                  </a:lnTo>
                  <a:lnTo>
                    <a:pt x="4496027" y="1523999"/>
                  </a:lnTo>
                  <a:lnTo>
                    <a:pt x="4497777" y="1538851"/>
                  </a:lnTo>
                  <a:lnTo>
                    <a:pt x="4479666" y="1540851"/>
                  </a:lnTo>
                  <a:close/>
                </a:path>
                <a:path w="4505325" h="3365500">
                  <a:moveTo>
                    <a:pt x="4458494" y="1411261"/>
                  </a:moveTo>
                  <a:lnTo>
                    <a:pt x="4452244" y="1383911"/>
                  </a:lnTo>
                  <a:lnTo>
                    <a:pt x="4445388" y="1356659"/>
                  </a:lnTo>
                  <a:lnTo>
                    <a:pt x="4437924" y="1329507"/>
                  </a:lnTo>
                  <a:lnTo>
                    <a:pt x="4429852" y="1302454"/>
                  </a:lnTo>
                  <a:lnTo>
                    <a:pt x="4447740" y="1296906"/>
                  </a:lnTo>
                  <a:lnTo>
                    <a:pt x="4455120" y="1320799"/>
                  </a:lnTo>
                  <a:lnTo>
                    <a:pt x="4465713" y="1371599"/>
                  </a:lnTo>
                  <a:lnTo>
                    <a:pt x="4474636" y="1407759"/>
                  </a:lnTo>
                  <a:lnTo>
                    <a:pt x="4458494" y="1411261"/>
                  </a:lnTo>
                  <a:close/>
                </a:path>
                <a:path w="4505325" h="3365500">
                  <a:moveTo>
                    <a:pt x="4424164" y="1284568"/>
                  </a:moveTo>
                  <a:lnTo>
                    <a:pt x="4415181" y="1257965"/>
                  </a:lnTo>
                  <a:lnTo>
                    <a:pt x="4405611" y="1231487"/>
                  </a:lnTo>
                  <a:lnTo>
                    <a:pt x="4395454" y="1205132"/>
                  </a:lnTo>
                  <a:lnTo>
                    <a:pt x="4384711" y="1178902"/>
                  </a:lnTo>
                  <a:lnTo>
                    <a:pt x="4397824" y="1173371"/>
                  </a:lnTo>
                  <a:lnTo>
                    <a:pt x="4401136" y="1181099"/>
                  </a:lnTo>
                  <a:lnTo>
                    <a:pt x="4416345" y="1206499"/>
                  </a:lnTo>
                  <a:lnTo>
                    <a:pt x="4430421" y="1244599"/>
                  </a:lnTo>
                  <a:lnTo>
                    <a:pt x="4442012" y="1278751"/>
                  </a:lnTo>
                  <a:lnTo>
                    <a:pt x="4424164" y="1284568"/>
                  </a:lnTo>
                  <a:close/>
                </a:path>
                <a:path w="4505325" h="3365500">
                  <a:moveTo>
                    <a:pt x="4377324" y="1161715"/>
                  </a:moveTo>
                  <a:lnTo>
                    <a:pt x="4365817" y="1136147"/>
                  </a:lnTo>
                  <a:lnTo>
                    <a:pt x="4353755" y="1110725"/>
                  </a:lnTo>
                  <a:lnTo>
                    <a:pt x="4341136" y="1085449"/>
                  </a:lnTo>
                  <a:lnTo>
                    <a:pt x="4327962" y="1060321"/>
                  </a:lnTo>
                  <a:lnTo>
                    <a:pt x="4341733" y="1052927"/>
                  </a:lnTo>
                  <a:lnTo>
                    <a:pt x="4348865" y="1066799"/>
                  </a:lnTo>
                  <a:lnTo>
                    <a:pt x="4367381" y="1104899"/>
                  </a:lnTo>
                  <a:lnTo>
                    <a:pt x="4384810" y="1142999"/>
                  </a:lnTo>
                  <a:lnTo>
                    <a:pt x="4390380" y="1155998"/>
                  </a:lnTo>
                  <a:lnTo>
                    <a:pt x="4377324" y="1161715"/>
                  </a:lnTo>
                  <a:close/>
                </a:path>
                <a:path w="4505325" h="3365500">
                  <a:moveTo>
                    <a:pt x="4318909" y="1043719"/>
                  </a:moveTo>
                  <a:lnTo>
                    <a:pt x="4305126" y="1019383"/>
                  </a:lnTo>
                  <a:lnTo>
                    <a:pt x="4290826" y="995215"/>
                  </a:lnTo>
                  <a:lnTo>
                    <a:pt x="4276007" y="971214"/>
                  </a:lnTo>
                  <a:lnTo>
                    <a:pt x="4260670" y="947381"/>
                  </a:lnTo>
                  <a:lnTo>
                    <a:pt x="4271912" y="939999"/>
                  </a:lnTo>
                  <a:lnTo>
                    <a:pt x="4286939" y="965199"/>
                  </a:lnTo>
                  <a:lnTo>
                    <a:pt x="4308629" y="990599"/>
                  </a:lnTo>
                  <a:lnTo>
                    <a:pt x="4329277" y="1028699"/>
                  </a:lnTo>
                  <a:lnTo>
                    <a:pt x="4332989" y="1035921"/>
                  </a:lnTo>
                  <a:lnTo>
                    <a:pt x="4318909" y="1043719"/>
                  </a:lnTo>
                  <a:close/>
                </a:path>
                <a:path w="4505325" h="3365500">
                  <a:moveTo>
                    <a:pt x="4250215" y="931669"/>
                  </a:moveTo>
                  <a:lnTo>
                    <a:pt x="4234331" y="908565"/>
                  </a:lnTo>
                  <a:lnTo>
                    <a:pt x="4217966" y="885649"/>
                  </a:lnTo>
                  <a:lnTo>
                    <a:pt x="4201120" y="862921"/>
                  </a:lnTo>
                  <a:lnTo>
                    <a:pt x="4183792" y="840382"/>
                  </a:lnTo>
                  <a:lnTo>
                    <a:pt x="4195683" y="831075"/>
                  </a:lnTo>
                  <a:lnTo>
                    <a:pt x="4215755" y="850899"/>
                  </a:lnTo>
                  <a:lnTo>
                    <a:pt x="4240487" y="888999"/>
                  </a:lnTo>
                  <a:lnTo>
                    <a:pt x="4262082" y="923667"/>
                  </a:lnTo>
                  <a:lnTo>
                    <a:pt x="4250215" y="931669"/>
                  </a:lnTo>
                  <a:close/>
                </a:path>
                <a:path w="4505325" h="3365500">
                  <a:moveTo>
                    <a:pt x="4172127" y="825653"/>
                  </a:moveTo>
                  <a:lnTo>
                    <a:pt x="4154333" y="803827"/>
                  </a:lnTo>
                  <a:lnTo>
                    <a:pt x="4136092" y="782207"/>
                  </a:lnTo>
                  <a:lnTo>
                    <a:pt x="4117407" y="760792"/>
                  </a:lnTo>
                  <a:lnTo>
                    <a:pt x="4098275" y="739584"/>
                  </a:lnTo>
                  <a:lnTo>
                    <a:pt x="4110491" y="728381"/>
                  </a:lnTo>
                  <a:lnTo>
                    <a:pt x="4135711" y="761999"/>
                  </a:lnTo>
                  <a:lnTo>
                    <a:pt x="4163352" y="787399"/>
                  </a:lnTo>
                  <a:lnTo>
                    <a:pt x="4183668" y="816405"/>
                  </a:lnTo>
                  <a:lnTo>
                    <a:pt x="4172127" y="825653"/>
                  </a:lnTo>
                  <a:close/>
                </a:path>
                <a:path w="4505325" h="3365500">
                  <a:moveTo>
                    <a:pt x="4085580" y="725887"/>
                  </a:moveTo>
                  <a:lnTo>
                    <a:pt x="4066214" y="705539"/>
                  </a:lnTo>
                  <a:lnTo>
                    <a:pt x="4046445" y="685410"/>
                  </a:lnTo>
                  <a:lnTo>
                    <a:pt x="4026273" y="665500"/>
                  </a:lnTo>
                  <a:lnTo>
                    <a:pt x="4005697" y="645809"/>
                  </a:lnTo>
                  <a:lnTo>
                    <a:pt x="4015888" y="634995"/>
                  </a:lnTo>
                  <a:lnTo>
                    <a:pt x="4047206" y="660399"/>
                  </a:lnTo>
                  <a:lnTo>
                    <a:pt x="4077623" y="698499"/>
                  </a:lnTo>
                  <a:lnTo>
                    <a:pt x="4097005" y="715184"/>
                  </a:lnTo>
                  <a:lnTo>
                    <a:pt x="4085580" y="725887"/>
                  </a:lnTo>
                  <a:close/>
                </a:path>
                <a:path w="4505325" h="3365500">
                  <a:moveTo>
                    <a:pt x="3991776" y="632822"/>
                  </a:moveTo>
                  <a:lnTo>
                    <a:pt x="3971052" y="613966"/>
                  </a:lnTo>
                  <a:lnTo>
                    <a:pt x="3949965" y="595338"/>
                  </a:lnTo>
                  <a:lnTo>
                    <a:pt x="3928515" y="576940"/>
                  </a:lnTo>
                  <a:lnTo>
                    <a:pt x="3906701" y="558770"/>
                  </a:lnTo>
                  <a:lnTo>
                    <a:pt x="3916959" y="546274"/>
                  </a:lnTo>
                  <a:lnTo>
                    <a:pt x="3950638" y="571499"/>
                  </a:lnTo>
                  <a:lnTo>
                    <a:pt x="3983699" y="609599"/>
                  </a:lnTo>
                  <a:lnTo>
                    <a:pt x="4000778" y="623075"/>
                  </a:lnTo>
                  <a:lnTo>
                    <a:pt x="3991776" y="632822"/>
                  </a:lnTo>
                  <a:close/>
                </a:path>
                <a:path w="4505325" h="3365500">
                  <a:moveTo>
                    <a:pt x="3892029" y="546842"/>
                  </a:moveTo>
                  <a:lnTo>
                    <a:pt x="3869950" y="529318"/>
                  </a:lnTo>
                  <a:lnTo>
                    <a:pt x="3847541" y="512036"/>
                  </a:lnTo>
                  <a:lnTo>
                    <a:pt x="3824803" y="494995"/>
                  </a:lnTo>
                  <a:lnTo>
                    <a:pt x="3801734" y="478195"/>
                  </a:lnTo>
                  <a:lnTo>
                    <a:pt x="3808459" y="468827"/>
                  </a:lnTo>
                  <a:lnTo>
                    <a:pt x="3810028" y="469899"/>
                  </a:lnTo>
                  <a:lnTo>
                    <a:pt x="3846406" y="495299"/>
                  </a:lnTo>
                  <a:lnTo>
                    <a:pt x="3881977" y="520699"/>
                  </a:lnTo>
                  <a:lnTo>
                    <a:pt x="3901555" y="535010"/>
                  </a:lnTo>
                  <a:lnTo>
                    <a:pt x="3892029" y="546842"/>
                  </a:lnTo>
                  <a:close/>
                </a:path>
                <a:path w="4505325" h="3365500">
                  <a:moveTo>
                    <a:pt x="3786440" y="467318"/>
                  </a:moveTo>
                  <a:lnTo>
                    <a:pt x="3763229" y="451195"/>
                  </a:lnTo>
                  <a:lnTo>
                    <a:pt x="3739722" y="435322"/>
                  </a:lnTo>
                  <a:lnTo>
                    <a:pt x="3715920" y="419699"/>
                  </a:lnTo>
                  <a:lnTo>
                    <a:pt x="3691822" y="404327"/>
                  </a:lnTo>
                  <a:lnTo>
                    <a:pt x="3697831" y="394772"/>
                  </a:lnTo>
                  <a:lnTo>
                    <a:pt x="3734908" y="419099"/>
                  </a:lnTo>
                  <a:lnTo>
                    <a:pt x="3772857" y="444499"/>
                  </a:lnTo>
                  <a:lnTo>
                    <a:pt x="3792878" y="458180"/>
                  </a:lnTo>
                  <a:lnTo>
                    <a:pt x="3786440" y="467318"/>
                  </a:lnTo>
                  <a:close/>
                </a:path>
                <a:path w="4505325" h="3365500">
                  <a:moveTo>
                    <a:pt x="3675609" y="394227"/>
                  </a:moveTo>
                  <a:lnTo>
                    <a:pt x="3651647" y="379649"/>
                  </a:lnTo>
                  <a:lnTo>
                    <a:pt x="3627426" y="365323"/>
                  </a:lnTo>
                  <a:lnTo>
                    <a:pt x="3602947" y="351250"/>
                  </a:lnTo>
                  <a:lnTo>
                    <a:pt x="3578210" y="337429"/>
                  </a:lnTo>
                  <a:lnTo>
                    <a:pt x="3585731" y="323771"/>
                  </a:lnTo>
                  <a:lnTo>
                    <a:pt x="3616542" y="342899"/>
                  </a:lnTo>
                  <a:lnTo>
                    <a:pt x="3656736" y="368299"/>
                  </a:lnTo>
                  <a:lnTo>
                    <a:pt x="3681694" y="384365"/>
                  </a:lnTo>
                  <a:lnTo>
                    <a:pt x="3675609" y="394227"/>
                  </a:lnTo>
                  <a:close/>
                </a:path>
                <a:path w="4505325" h="3365500">
                  <a:moveTo>
                    <a:pt x="3561560" y="328347"/>
                  </a:moveTo>
                  <a:lnTo>
                    <a:pt x="3536624" y="315069"/>
                  </a:lnTo>
                  <a:lnTo>
                    <a:pt x="3511457" y="302052"/>
                  </a:lnTo>
                  <a:lnTo>
                    <a:pt x="3486059" y="289295"/>
                  </a:lnTo>
                  <a:lnTo>
                    <a:pt x="3460431" y="276800"/>
                  </a:lnTo>
                  <a:lnTo>
                    <a:pt x="3466342" y="264492"/>
                  </a:lnTo>
                  <a:lnTo>
                    <a:pt x="3534013" y="304799"/>
                  </a:lnTo>
                  <a:lnTo>
                    <a:pt x="3568582" y="315349"/>
                  </a:lnTo>
                  <a:lnTo>
                    <a:pt x="3561560" y="328347"/>
                  </a:lnTo>
                  <a:close/>
                </a:path>
                <a:path w="4505325" h="3365500">
                  <a:moveTo>
                    <a:pt x="3443449" y="268723"/>
                  </a:moveTo>
                  <a:lnTo>
                    <a:pt x="3417743" y="256800"/>
                  </a:lnTo>
                  <a:lnTo>
                    <a:pt x="3391834" y="245142"/>
                  </a:lnTo>
                  <a:lnTo>
                    <a:pt x="3365721" y="233749"/>
                  </a:lnTo>
                  <a:lnTo>
                    <a:pt x="3339404" y="222622"/>
                  </a:lnTo>
                  <a:lnTo>
                    <a:pt x="3344160" y="211194"/>
                  </a:lnTo>
                  <a:lnTo>
                    <a:pt x="3360800" y="215899"/>
                  </a:lnTo>
                  <a:lnTo>
                    <a:pt x="3405086" y="241299"/>
                  </a:lnTo>
                  <a:lnTo>
                    <a:pt x="3448726" y="253999"/>
                  </a:lnTo>
                  <a:lnTo>
                    <a:pt x="3450019" y="254770"/>
                  </a:lnTo>
                  <a:lnTo>
                    <a:pt x="3443449" y="268723"/>
                  </a:lnTo>
                  <a:close/>
                </a:path>
                <a:path w="4505325" h="3365500">
                  <a:moveTo>
                    <a:pt x="3321714" y="215338"/>
                  </a:moveTo>
                  <a:lnTo>
                    <a:pt x="3295619" y="204876"/>
                  </a:lnTo>
                  <a:lnTo>
                    <a:pt x="3269350" y="194677"/>
                  </a:lnTo>
                  <a:lnTo>
                    <a:pt x="3242906" y="184742"/>
                  </a:lnTo>
                  <a:lnTo>
                    <a:pt x="3216287" y="175070"/>
                  </a:lnTo>
                  <a:lnTo>
                    <a:pt x="3220212" y="164083"/>
                  </a:lnTo>
                  <a:lnTo>
                    <a:pt x="3270353" y="177799"/>
                  </a:lnTo>
                  <a:lnTo>
                    <a:pt x="3315884" y="203199"/>
                  </a:lnTo>
                  <a:lnTo>
                    <a:pt x="3325546" y="205931"/>
                  </a:lnTo>
                  <a:lnTo>
                    <a:pt x="3321714" y="215338"/>
                  </a:lnTo>
                  <a:close/>
                </a:path>
                <a:path w="4505325" h="3365500">
                  <a:moveTo>
                    <a:pt x="3198412" y="168757"/>
                  </a:moveTo>
                  <a:lnTo>
                    <a:pt x="3171595" y="159557"/>
                  </a:lnTo>
                  <a:lnTo>
                    <a:pt x="3144627" y="150626"/>
                  </a:lnTo>
                  <a:lnTo>
                    <a:pt x="3117507" y="141965"/>
                  </a:lnTo>
                  <a:lnTo>
                    <a:pt x="3090236" y="133574"/>
                  </a:lnTo>
                  <a:lnTo>
                    <a:pt x="3094970" y="117893"/>
                  </a:lnTo>
                  <a:lnTo>
                    <a:pt x="3130214" y="126999"/>
                  </a:lnTo>
                  <a:lnTo>
                    <a:pt x="3177503" y="152399"/>
                  </a:lnTo>
                  <a:lnTo>
                    <a:pt x="3201802" y="159047"/>
                  </a:lnTo>
                  <a:lnTo>
                    <a:pt x="3198412" y="168757"/>
                  </a:lnTo>
                  <a:close/>
                </a:path>
                <a:path w="4505325" h="3365500">
                  <a:moveTo>
                    <a:pt x="3072229" y="128206"/>
                  </a:moveTo>
                  <a:lnTo>
                    <a:pt x="3045018" y="120351"/>
                  </a:lnTo>
                  <a:lnTo>
                    <a:pt x="3017677" y="112765"/>
                  </a:lnTo>
                  <a:lnTo>
                    <a:pt x="2990207" y="105449"/>
                  </a:lnTo>
                  <a:lnTo>
                    <a:pt x="2962607" y="98403"/>
                  </a:lnTo>
                  <a:lnTo>
                    <a:pt x="2966060" y="84584"/>
                  </a:lnTo>
                  <a:lnTo>
                    <a:pt x="3076658" y="113161"/>
                  </a:lnTo>
                  <a:lnTo>
                    <a:pt x="3072229" y="128206"/>
                  </a:lnTo>
                  <a:close/>
                </a:path>
                <a:path w="4505325" h="3365500">
                  <a:moveTo>
                    <a:pt x="2944080" y="93842"/>
                  </a:moveTo>
                  <a:lnTo>
                    <a:pt x="2916610" y="87326"/>
                  </a:lnTo>
                  <a:lnTo>
                    <a:pt x="2889032" y="81078"/>
                  </a:lnTo>
                  <a:lnTo>
                    <a:pt x="2861347" y="75098"/>
                  </a:lnTo>
                  <a:lnTo>
                    <a:pt x="2833555" y="69387"/>
                  </a:lnTo>
                  <a:lnTo>
                    <a:pt x="2837181" y="51284"/>
                  </a:lnTo>
                  <a:lnTo>
                    <a:pt x="2947489" y="79786"/>
                  </a:lnTo>
                  <a:lnTo>
                    <a:pt x="2944080" y="93842"/>
                  </a:lnTo>
                  <a:close/>
                </a:path>
                <a:path w="4505325" h="3365500">
                  <a:moveTo>
                    <a:pt x="2815007" y="65736"/>
                  </a:moveTo>
                  <a:lnTo>
                    <a:pt x="2787009" y="60466"/>
                  </a:lnTo>
                  <a:lnTo>
                    <a:pt x="2758921" y="55469"/>
                  </a:lnTo>
                  <a:lnTo>
                    <a:pt x="2702477" y="46293"/>
                  </a:lnTo>
                  <a:lnTo>
                    <a:pt x="2704782" y="31176"/>
                  </a:lnTo>
                  <a:lnTo>
                    <a:pt x="2784431" y="50799"/>
                  </a:lnTo>
                  <a:lnTo>
                    <a:pt x="2817896" y="50799"/>
                  </a:lnTo>
                  <a:lnTo>
                    <a:pt x="2815007" y="65736"/>
                  </a:lnTo>
                  <a:close/>
                </a:path>
                <a:path w="4505325" h="3365500">
                  <a:moveTo>
                    <a:pt x="1874917" y="36360"/>
                  </a:moveTo>
                  <a:lnTo>
                    <a:pt x="1873521" y="25399"/>
                  </a:lnTo>
                  <a:lnTo>
                    <a:pt x="1877221" y="25399"/>
                  </a:lnTo>
                  <a:lnTo>
                    <a:pt x="1929821" y="12699"/>
                  </a:lnTo>
                  <a:lnTo>
                    <a:pt x="1987064" y="12699"/>
                  </a:lnTo>
                  <a:lnTo>
                    <a:pt x="1988077" y="24171"/>
                  </a:lnTo>
                  <a:lnTo>
                    <a:pt x="1931369" y="29727"/>
                  </a:lnTo>
                  <a:lnTo>
                    <a:pt x="1874917" y="36360"/>
                  </a:lnTo>
                  <a:close/>
                </a:path>
                <a:path w="4505325" h="3365500">
                  <a:moveTo>
                    <a:pt x="2683952" y="43530"/>
                  </a:moveTo>
                  <a:lnTo>
                    <a:pt x="2627951" y="35917"/>
                  </a:lnTo>
                  <a:lnTo>
                    <a:pt x="2571670" y="29371"/>
                  </a:lnTo>
                  <a:lnTo>
                    <a:pt x="2573446" y="12699"/>
                  </a:lnTo>
                  <a:lnTo>
                    <a:pt x="2576545" y="12699"/>
                  </a:lnTo>
                  <a:lnTo>
                    <a:pt x="2629144" y="25399"/>
                  </a:lnTo>
                  <a:lnTo>
                    <a:pt x="2681335" y="25399"/>
                  </a:lnTo>
                  <a:lnTo>
                    <a:pt x="2686414" y="26651"/>
                  </a:lnTo>
                  <a:lnTo>
                    <a:pt x="2683952" y="43530"/>
                  </a:lnTo>
                  <a:close/>
                </a:path>
                <a:path w="4505325" h="3365500">
                  <a:moveTo>
                    <a:pt x="2552774" y="27419"/>
                  </a:moveTo>
                  <a:lnTo>
                    <a:pt x="2496193" y="22304"/>
                  </a:lnTo>
                  <a:lnTo>
                    <a:pt x="2439392" y="18262"/>
                  </a:lnTo>
                  <a:lnTo>
                    <a:pt x="2440171" y="5608"/>
                  </a:lnTo>
                  <a:lnTo>
                    <a:pt x="2470177" y="12699"/>
                  </a:lnTo>
                  <a:lnTo>
                    <a:pt x="2554247" y="12699"/>
                  </a:lnTo>
                  <a:lnTo>
                    <a:pt x="2552774" y="27419"/>
                  </a:lnTo>
                  <a:close/>
                </a:path>
                <a:path w="4505325" h="3365500">
                  <a:moveTo>
                    <a:pt x="2007112" y="22553"/>
                  </a:moveTo>
                  <a:lnTo>
                    <a:pt x="2006306" y="12699"/>
                  </a:lnTo>
                  <a:lnTo>
                    <a:pt x="2036189" y="12699"/>
                  </a:lnTo>
                  <a:lnTo>
                    <a:pt x="2089927" y="0"/>
                  </a:lnTo>
                  <a:lnTo>
                    <a:pt x="2119338" y="0"/>
                  </a:lnTo>
                  <a:lnTo>
                    <a:pt x="2119895" y="12699"/>
                  </a:lnTo>
                  <a:lnTo>
                    <a:pt x="2120017" y="15465"/>
                  </a:lnTo>
                  <a:lnTo>
                    <a:pt x="2063470" y="18480"/>
                  </a:lnTo>
                  <a:lnTo>
                    <a:pt x="2007112" y="22553"/>
                  </a:lnTo>
                  <a:close/>
                </a:path>
                <a:path w="4505325" h="3365500">
                  <a:moveTo>
                    <a:pt x="2420610" y="17164"/>
                  </a:moveTo>
                  <a:lnTo>
                    <a:pt x="2363900" y="14563"/>
                  </a:lnTo>
                  <a:lnTo>
                    <a:pt x="2307032" y="13026"/>
                  </a:lnTo>
                  <a:lnTo>
                    <a:pt x="2307241" y="1194"/>
                  </a:lnTo>
                  <a:lnTo>
                    <a:pt x="2307262" y="0"/>
                  </a:lnTo>
                  <a:lnTo>
                    <a:pt x="2416439" y="0"/>
                  </a:lnTo>
                  <a:lnTo>
                    <a:pt x="2421493" y="1194"/>
                  </a:lnTo>
                  <a:lnTo>
                    <a:pt x="2420857" y="12699"/>
                  </a:lnTo>
                  <a:lnTo>
                    <a:pt x="2420754" y="14563"/>
                  </a:lnTo>
                  <a:lnTo>
                    <a:pt x="2420689" y="15731"/>
                  </a:lnTo>
                  <a:lnTo>
                    <a:pt x="2420610" y="17164"/>
                  </a:lnTo>
                  <a:close/>
                </a:path>
                <a:path w="4505325" h="3365500">
                  <a:moveTo>
                    <a:pt x="2138919" y="14694"/>
                  </a:moveTo>
                  <a:lnTo>
                    <a:pt x="2138366" y="0"/>
                  </a:lnTo>
                  <a:lnTo>
                    <a:pt x="2288142" y="0"/>
                  </a:lnTo>
                  <a:lnTo>
                    <a:pt x="2288070" y="12550"/>
                  </a:lnTo>
                  <a:lnTo>
                    <a:pt x="2253074" y="12550"/>
                  </a:lnTo>
                  <a:lnTo>
                    <a:pt x="2195957" y="13087"/>
                  </a:lnTo>
                  <a:lnTo>
                    <a:pt x="2138919" y="14694"/>
                  </a:lnTo>
                  <a:close/>
                </a:path>
                <a:path w="4505325" h="3365500">
                  <a:moveTo>
                    <a:pt x="2288069" y="12699"/>
                  </a:moveTo>
                  <a:lnTo>
                    <a:pt x="2253074" y="12550"/>
                  </a:lnTo>
                  <a:lnTo>
                    <a:pt x="2288070" y="12550"/>
                  </a:lnTo>
                  <a:lnTo>
                    <a:pt x="2288069" y="12699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4212" y="1379797"/>
              <a:ext cx="15840074" cy="844867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728521" y="5215093"/>
            <a:ext cx="2138680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50" spc="-20" dirty="0">
                <a:latin typeface="Verdana"/>
                <a:cs typeface="Verdana"/>
              </a:rPr>
              <a:t>Hand</a:t>
            </a:r>
            <a:r>
              <a:rPr sz="2450" spc="-229" dirty="0">
                <a:latin typeface="Verdana"/>
                <a:cs typeface="Verdana"/>
              </a:rPr>
              <a:t> </a:t>
            </a:r>
            <a:r>
              <a:rPr sz="2450" spc="-40" dirty="0">
                <a:latin typeface="Verdana"/>
                <a:cs typeface="Verdana"/>
              </a:rPr>
              <a:t>Hygiene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77274" y="6535150"/>
            <a:ext cx="1840864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50" spc="-30" dirty="0">
                <a:latin typeface="Verdana"/>
                <a:cs typeface="Verdana"/>
              </a:rPr>
              <a:t>Sterilization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99649" y="4527443"/>
            <a:ext cx="1781810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50" spc="60" dirty="0">
                <a:latin typeface="Verdana"/>
                <a:cs typeface="Verdana"/>
              </a:rPr>
              <a:t>PPE</a:t>
            </a:r>
            <a:r>
              <a:rPr sz="2450" spc="-245" dirty="0">
                <a:latin typeface="Verdana"/>
                <a:cs typeface="Verdana"/>
              </a:rPr>
              <a:t> </a:t>
            </a:r>
            <a:r>
              <a:rPr sz="2450" spc="-150" dirty="0">
                <a:latin typeface="Verdana"/>
                <a:cs typeface="Verdana"/>
              </a:rPr>
              <a:t>&amp;</a:t>
            </a:r>
            <a:r>
              <a:rPr sz="2450" spc="-245" dirty="0">
                <a:latin typeface="Verdana"/>
                <a:cs typeface="Verdana"/>
              </a:rPr>
              <a:t> </a:t>
            </a:r>
            <a:r>
              <a:rPr sz="2450" spc="-25" dirty="0">
                <a:latin typeface="Verdana"/>
                <a:cs typeface="Verdana"/>
              </a:rPr>
              <a:t>BMW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61731" y="5529810"/>
            <a:ext cx="2099945" cy="894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7980" marR="5080" indent="-335915">
              <a:lnSpc>
                <a:spcPct val="116300"/>
              </a:lnSpc>
              <a:spcBef>
                <a:spcPts val="95"/>
              </a:spcBef>
            </a:pPr>
            <a:r>
              <a:rPr sz="2450" spc="-75" dirty="0">
                <a:latin typeface="Verdana"/>
                <a:cs typeface="Verdana"/>
              </a:rPr>
              <a:t>Safe</a:t>
            </a:r>
            <a:r>
              <a:rPr sz="2450" spc="-229" dirty="0">
                <a:latin typeface="Verdana"/>
                <a:cs typeface="Verdana"/>
              </a:rPr>
              <a:t> </a:t>
            </a:r>
            <a:r>
              <a:rPr sz="2450" spc="-45" dirty="0">
                <a:latin typeface="Verdana"/>
                <a:cs typeface="Verdana"/>
              </a:rPr>
              <a:t>Injection </a:t>
            </a:r>
            <a:r>
              <a:rPr sz="2450" spc="-10" dirty="0">
                <a:latin typeface="Verdana"/>
                <a:cs typeface="Verdana"/>
              </a:rPr>
              <a:t>Practices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05704" y="4703045"/>
            <a:ext cx="2044064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50" spc="-25" dirty="0">
                <a:latin typeface="Verdana"/>
                <a:cs typeface="Verdana"/>
              </a:rPr>
              <a:t>Staff</a:t>
            </a:r>
            <a:r>
              <a:rPr sz="2450" spc="-210" dirty="0">
                <a:latin typeface="Verdana"/>
                <a:cs typeface="Verdana"/>
              </a:rPr>
              <a:t> </a:t>
            </a:r>
            <a:r>
              <a:rPr sz="2450" spc="-60" dirty="0">
                <a:latin typeface="Verdana"/>
                <a:cs typeface="Verdana"/>
              </a:rPr>
              <a:t>Training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89367" y="3608211"/>
            <a:ext cx="2093595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50" spc="-65" dirty="0">
                <a:latin typeface="Verdana"/>
                <a:cs typeface="Verdana"/>
              </a:rPr>
              <a:t>Immunization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867390" y="2138179"/>
            <a:ext cx="1685289" cy="894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24485">
              <a:lnSpc>
                <a:spcPct val="116300"/>
              </a:lnSpc>
              <a:spcBef>
                <a:spcPts val="95"/>
              </a:spcBef>
            </a:pPr>
            <a:r>
              <a:rPr sz="2450" spc="-10" dirty="0">
                <a:latin typeface="Verdana"/>
                <a:cs typeface="Verdana"/>
              </a:rPr>
              <a:t>Health </a:t>
            </a:r>
            <a:r>
              <a:rPr sz="2450" spc="-55" dirty="0">
                <a:latin typeface="Verdana"/>
                <a:cs typeface="Verdana"/>
              </a:rPr>
              <a:t>Screenings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516848" y="3794211"/>
            <a:ext cx="876935" cy="3854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50" spc="-20" dirty="0">
                <a:latin typeface="Verdana"/>
                <a:cs typeface="Verdana"/>
              </a:rPr>
              <a:t>AMSP</a:t>
            </a:r>
            <a:endParaRPr sz="235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224212" y="485710"/>
            <a:ext cx="15436850" cy="9135745"/>
            <a:chOff x="1224212" y="485710"/>
            <a:chExt cx="15436850" cy="913574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66088" y="3459776"/>
              <a:ext cx="1554002" cy="155400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166089" y="3459777"/>
              <a:ext cx="1552575" cy="1552575"/>
            </a:xfrm>
            <a:custGeom>
              <a:avLst/>
              <a:gdLst/>
              <a:ahLst/>
              <a:cxnLst/>
              <a:rect l="l" t="t" r="r" b="b"/>
              <a:pathLst>
                <a:path w="1552575" h="1552575">
                  <a:moveTo>
                    <a:pt x="538830" y="57207"/>
                  </a:moveTo>
                  <a:lnTo>
                    <a:pt x="592494" y="22038"/>
                  </a:lnTo>
                  <a:lnTo>
                    <a:pt x="637333" y="12518"/>
                  </a:lnTo>
                  <a:lnTo>
                    <a:pt x="644084" y="11500"/>
                  </a:lnTo>
                  <a:lnTo>
                    <a:pt x="647289" y="30095"/>
                  </a:lnTo>
                  <a:lnTo>
                    <a:pt x="619781" y="35362"/>
                  </a:lnTo>
                  <a:lnTo>
                    <a:pt x="592535" y="41637"/>
                  </a:lnTo>
                  <a:lnTo>
                    <a:pt x="565551" y="48919"/>
                  </a:lnTo>
                  <a:lnTo>
                    <a:pt x="538830" y="57207"/>
                  </a:lnTo>
                  <a:close/>
                </a:path>
                <a:path w="1552575" h="1552575">
                  <a:moveTo>
                    <a:pt x="419460" y="108487"/>
                  </a:moveTo>
                  <a:lnTo>
                    <a:pt x="464265" y="65501"/>
                  </a:lnTo>
                  <a:lnTo>
                    <a:pt x="505879" y="48611"/>
                  </a:lnTo>
                  <a:lnTo>
                    <a:pt x="514957" y="45530"/>
                  </a:lnTo>
                  <a:lnTo>
                    <a:pt x="521303" y="63244"/>
                  </a:lnTo>
                  <a:lnTo>
                    <a:pt x="495230" y="73132"/>
                  </a:lnTo>
                  <a:lnTo>
                    <a:pt x="469566" y="83968"/>
                  </a:lnTo>
                  <a:lnTo>
                    <a:pt x="444309" y="95753"/>
                  </a:lnTo>
                  <a:lnTo>
                    <a:pt x="419460" y="108487"/>
                  </a:lnTo>
                  <a:close/>
                </a:path>
                <a:path w="1552575" h="1552575">
                  <a:moveTo>
                    <a:pt x="310585" y="179484"/>
                  </a:moveTo>
                  <a:lnTo>
                    <a:pt x="347175" y="129612"/>
                  </a:lnTo>
                  <a:lnTo>
                    <a:pt x="384832" y="106083"/>
                  </a:lnTo>
                  <a:lnTo>
                    <a:pt x="393890" y="101120"/>
                  </a:lnTo>
                  <a:lnTo>
                    <a:pt x="403179" y="117472"/>
                  </a:lnTo>
                  <a:lnTo>
                    <a:pt x="379192" y="131686"/>
                  </a:lnTo>
                  <a:lnTo>
                    <a:pt x="355764" y="146759"/>
                  </a:lnTo>
                  <a:lnTo>
                    <a:pt x="332895" y="162691"/>
                  </a:lnTo>
                  <a:lnTo>
                    <a:pt x="310585" y="179484"/>
                  </a:lnTo>
                  <a:close/>
                </a:path>
                <a:path w="1552575" h="1552575">
                  <a:moveTo>
                    <a:pt x="215340" y="268016"/>
                  </a:moveTo>
                  <a:lnTo>
                    <a:pt x="201456" y="255426"/>
                  </a:lnTo>
                  <a:lnTo>
                    <a:pt x="212176" y="243420"/>
                  </a:lnTo>
                  <a:lnTo>
                    <a:pt x="243419" y="212177"/>
                  </a:lnTo>
                  <a:lnTo>
                    <a:pt x="276387" y="182740"/>
                  </a:lnTo>
                  <a:lnTo>
                    <a:pt x="284116" y="176589"/>
                  </a:lnTo>
                  <a:lnTo>
                    <a:pt x="296062" y="191125"/>
                  </a:lnTo>
                  <a:lnTo>
                    <a:pt x="274827" y="209236"/>
                  </a:lnTo>
                  <a:lnTo>
                    <a:pt x="254295" y="228088"/>
                  </a:lnTo>
                  <a:lnTo>
                    <a:pt x="234466" y="247681"/>
                  </a:lnTo>
                  <a:lnTo>
                    <a:pt x="215340" y="268016"/>
                  </a:lnTo>
                  <a:close/>
                </a:path>
                <a:path w="1552575" h="1552575">
                  <a:moveTo>
                    <a:pt x="136513" y="371485"/>
                  </a:moveTo>
                  <a:lnTo>
                    <a:pt x="120693" y="361448"/>
                  </a:lnTo>
                  <a:lnTo>
                    <a:pt x="129611" y="347177"/>
                  </a:lnTo>
                  <a:lnTo>
                    <a:pt x="155190" y="311001"/>
                  </a:lnTo>
                  <a:lnTo>
                    <a:pt x="182739" y="276389"/>
                  </a:lnTo>
                  <a:lnTo>
                    <a:pt x="188764" y="269641"/>
                  </a:lnTo>
                  <a:lnTo>
                    <a:pt x="203016" y="281945"/>
                  </a:lnTo>
                  <a:lnTo>
                    <a:pt x="185146" y="303427"/>
                  </a:lnTo>
                  <a:lnTo>
                    <a:pt x="168105" y="325511"/>
                  </a:lnTo>
                  <a:lnTo>
                    <a:pt x="151894" y="348197"/>
                  </a:lnTo>
                  <a:lnTo>
                    <a:pt x="136513" y="371485"/>
                  </a:lnTo>
                  <a:close/>
                </a:path>
                <a:path w="1552575" h="1552575">
                  <a:moveTo>
                    <a:pt x="76495" y="486978"/>
                  </a:moveTo>
                  <a:lnTo>
                    <a:pt x="59192" y="479807"/>
                  </a:lnTo>
                  <a:lnTo>
                    <a:pt x="65500" y="464266"/>
                  </a:lnTo>
                  <a:lnTo>
                    <a:pt x="84684" y="423890"/>
                  </a:lnTo>
                  <a:lnTo>
                    <a:pt x="106082" y="384833"/>
                  </a:lnTo>
                  <a:lnTo>
                    <a:pt x="110620" y="377570"/>
                  </a:lnTo>
                  <a:lnTo>
                    <a:pt x="126767" y="387269"/>
                  </a:lnTo>
                  <a:lnTo>
                    <a:pt x="112803" y="411518"/>
                  </a:lnTo>
                  <a:lnTo>
                    <a:pt x="99770" y="436219"/>
                  </a:lnTo>
                  <a:lnTo>
                    <a:pt x="87667" y="461372"/>
                  </a:lnTo>
                  <a:lnTo>
                    <a:pt x="76495" y="486978"/>
                  </a:lnTo>
                  <a:close/>
                </a:path>
                <a:path w="1552575" h="1552575">
                  <a:moveTo>
                    <a:pt x="37284" y="610935"/>
                  </a:moveTo>
                  <a:lnTo>
                    <a:pt x="18989" y="606848"/>
                  </a:lnTo>
                  <a:lnTo>
                    <a:pt x="22037" y="592495"/>
                  </a:lnTo>
                  <a:lnTo>
                    <a:pt x="34095" y="548650"/>
                  </a:lnTo>
                  <a:lnTo>
                    <a:pt x="48609" y="505880"/>
                  </a:lnTo>
                  <a:lnTo>
                    <a:pt x="52080" y="497329"/>
                  </a:lnTo>
                  <a:lnTo>
                    <a:pt x="69641" y="504108"/>
                  </a:lnTo>
                  <a:lnTo>
                    <a:pt x="60062" y="530361"/>
                  </a:lnTo>
                  <a:lnTo>
                    <a:pt x="51476" y="556916"/>
                  </a:lnTo>
                  <a:lnTo>
                    <a:pt x="43883" y="583775"/>
                  </a:lnTo>
                  <a:lnTo>
                    <a:pt x="37284" y="610935"/>
                  </a:lnTo>
                  <a:close/>
                </a:path>
                <a:path w="1552575" h="1552575">
                  <a:moveTo>
                    <a:pt x="19947" y="739712"/>
                  </a:moveTo>
                  <a:lnTo>
                    <a:pt x="1143" y="738803"/>
                  </a:lnTo>
                  <a:lnTo>
                    <a:pt x="1416" y="729668"/>
                  </a:lnTo>
                  <a:lnTo>
                    <a:pt x="5520" y="684153"/>
                  </a:lnTo>
                  <a:lnTo>
                    <a:pt x="5616" y="683085"/>
                  </a:lnTo>
                  <a:lnTo>
                    <a:pt x="12517" y="637334"/>
                  </a:lnTo>
                  <a:lnTo>
                    <a:pt x="15006" y="625610"/>
                  </a:lnTo>
                  <a:lnTo>
                    <a:pt x="33430" y="629249"/>
                  </a:lnTo>
                  <a:lnTo>
                    <a:pt x="28545" y="656619"/>
                  </a:lnTo>
                  <a:lnTo>
                    <a:pt x="24669" y="684153"/>
                  </a:lnTo>
                  <a:lnTo>
                    <a:pt x="21803" y="711851"/>
                  </a:lnTo>
                  <a:lnTo>
                    <a:pt x="20007" y="738803"/>
                  </a:lnTo>
                  <a:lnTo>
                    <a:pt x="19947" y="739712"/>
                  </a:lnTo>
                  <a:close/>
                </a:path>
                <a:path w="1552575" h="1552575">
                  <a:moveTo>
                    <a:pt x="5820" y="872267"/>
                  </a:moveTo>
                  <a:lnTo>
                    <a:pt x="5616" y="870917"/>
                  </a:lnTo>
                  <a:lnTo>
                    <a:pt x="1416" y="824334"/>
                  </a:lnTo>
                  <a:lnTo>
                    <a:pt x="0" y="776957"/>
                  </a:lnTo>
                  <a:lnTo>
                    <a:pt x="557" y="758351"/>
                  </a:lnTo>
                  <a:lnTo>
                    <a:pt x="570" y="757900"/>
                  </a:lnTo>
                  <a:lnTo>
                    <a:pt x="19272" y="758351"/>
                  </a:lnTo>
                  <a:lnTo>
                    <a:pt x="19123" y="764545"/>
                  </a:lnTo>
                  <a:lnTo>
                    <a:pt x="19048" y="776957"/>
                  </a:lnTo>
                  <a:lnTo>
                    <a:pt x="19401" y="800332"/>
                  </a:lnTo>
                  <a:lnTo>
                    <a:pt x="20460" y="823625"/>
                  </a:lnTo>
                  <a:lnTo>
                    <a:pt x="22225" y="846833"/>
                  </a:lnTo>
                  <a:lnTo>
                    <a:pt x="24695" y="869958"/>
                  </a:lnTo>
                  <a:lnTo>
                    <a:pt x="5820" y="872267"/>
                  </a:lnTo>
                  <a:close/>
                </a:path>
                <a:path w="1552575" h="1552575">
                  <a:moveTo>
                    <a:pt x="33454" y="1003022"/>
                  </a:moveTo>
                  <a:lnTo>
                    <a:pt x="22037" y="961507"/>
                  </a:lnTo>
                  <a:lnTo>
                    <a:pt x="12517" y="916668"/>
                  </a:lnTo>
                  <a:lnTo>
                    <a:pt x="8670" y="891163"/>
                  </a:lnTo>
                  <a:lnTo>
                    <a:pt x="27186" y="888434"/>
                  </a:lnTo>
                  <a:lnTo>
                    <a:pt x="31782" y="916065"/>
                  </a:lnTo>
                  <a:lnTo>
                    <a:pt x="37388" y="943453"/>
                  </a:lnTo>
                  <a:lnTo>
                    <a:pt x="44004" y="970599"/>
                  </a:lnTo>
                  <a:lnTo>
                    <a:pt x="51632" y="997502"/>
                  </a:lnTo>
                  <a:lnTo>
                    <a:pt x="33454" y="1003022"/>
                  </a:lnTo>
                  <a:close/>
                </a:path>
                <a:path w="1552575" h="1552575">
                  <a:moveTo>
                    <a:pt x="83020" y="1126610"/>
                  </a:moveTo>
                  <a:lnTo>
                    <a:pt x="65500" y="1089736"/>
                  </a:lnTo>
                  <a:lnTo>
                    <a:pt x="48609" y="1048122"/>
                  </a:lnTo>
                  <a:lnTo>
                    <a:pt x="39443" y="1021112"/>
                  </a:lnTo>
                  <a:lnTo>
                    <a:pt x="57252" y="1015219"/>
                  </a:lnTo>
                  <a:lnTo>
                    <a:pt x="66492" y="1041508"/>
                  </a:lnTo>
                  <a:lnTo>
                    <a:pt x="76690" y="1067411"/>
                  </a:lnTo>
                  <a:lnTo>
                    <a:pt x="87845" y="1092929"/>
                  </a:lnTo>
                  <a:lnTo>
                    <a:pt x="99957" y="1118060"/>
                  </a:lnTo>
                  <a:lnTo>
                    <a:pt x="83020" y="1126610"/>
                  </a:lnTo>
                  <a:close/>
                </a:path>
                <a:path w="1552575" h="1552575">
                  <a:moveTo>
                    <a:pt x="153041" y="1239960"/>
                  </a:moveTo>
                  <a:lnTo>
                    <a:pt x="129611" y="1206825"/>
                  </a:lnTo>
                  <a:lnTo>
                    <a:pt x="106082" y="1169169"/>
                  </a:lnTo>
                  <a:lnTo>
                    <a:pt x="91996" y="1143458"/>
                  </a:lnTo>
                  <a:lnTo>
                    <a:pt x="108554" y="1134579"/>
                  </a:lnTo>
                  <a:lnTo>
                    <a:pt x="122175" y="1158899"/>
                  </a:lnTo>
                  <a:lnTo>
                    <a:pt x="136670" y="1182681"/>
                  </a:lnTo>
                  <a:lnTo>
                    <a:pt x="152038" y="1205925"/>
                  </a:lnTo>
                  <a:lnTo>
                    <a:pt x="168280" y="1228633"/>
                  </a:lnTo>
                  <a:lnTo>
                    <a:pt x="153041" y="1239960"/>
                  </a:lnTo>
                  <a:close/>
                </a:path>
                <a:path w="1552575" h="1552575">
                  <a:moveTo>
                    <a:pt x="241384" y="1339790"/>
                  </a:moveTo>
                  <a:lnTo>
                    <a:pt x="212176" y="1310582"/>
                  </a:lnTo>
                  <a:lnTo>
                    <a:pt x="182739" y="1277613"/>
                  </a:lnTo>
                  <a:lnTo>
                    <a:pt x="164760" y="1255024"/>
                  </a:lnTo>
                  <a:lnTo>
                    <a:pt x="179572" y="1243442"/>
                  </a:lnTo>
                  <a:lnTo>
                    <a:pt x="197164" y="1265110"/>
                  </a:lnTo>
                  <a:lnTo>
                    <a:pt x="215516" y="1286095"/>
                  </a:lnTo>
                  <a:lnTo>
                    <a:pt x="234627" y="1306396"/>
                  </a:lnTo>
                  <a:lnTo>
                    <a:pt x="254498" y="1326014"/>
                  </a:lnTo>
                  <a:lnTo>
                    <a:pt x="241384" y="1339790"/>
                  </a:lnTo>
                  <a:close/>
                </a:path>
                <a:path w="1552575" h="1552575">
                  <a:moveTo>
                    <a:pt x="345486" y="1423195"/>
                  </a:moveTo>
                  <a:lnTo>
                    <a:pt x="311000" y="1398810"/>
                  </a:lnTo>
                  <a:lnTo>
                    <a:pt x="276387" y="1371261"/>
                  </a:lnTo>
                  <a:lnTo>
                    <a:pt x="255491" y="1352604"/>
                  </a:lnTo>
                  <a:lnTo>
                    <a:pt x="268122" y="1338669"/>
                  </a:lnTo>
                  <a:lnTo>
                    <a:pt x="289176" y="1357063"/>
                  </a:lnTo>
                  <a:lnTo>
                    <a:pt x="310854" y="1374644"/>
                  </a:lnTo>
                  <a:lnTo>
                    <a:pt x="333155" y="1391410"/>
                  </a:lnTo>
                  <a:lnTo>
                    <a:pt x="356079" y="1407361"/>
                  </a:lnTo>
                  <a:lnTo>
                    <a:pt x="345486" y="1423195"/>
                  </a:lnTo>
                  <a:close/>
                </a:path>
                <a:path w="1552575" h="1552575">
                  <a:moveTo>
                    <a:pt x="462262" y="1487550"/>
                  </a:moveTo>
                  <a:lnTo>
                    <a:pt x="423889" y="1469316"/>
                  </a:lnTo>
                  <a:lnTo>
                    <a:pt x="384832" y="1447919"/>
                  </a:lnTo>
                  <a:lnTo>
                    <a:pt x="361532" y="1433361"/>
                  </a:lnTo>
                  <a:lnTo>
                    <a:pt x="371606" y="1417477"/>
                  </a:lnTo>
                  <a:lnTo>
                    <a:pt x="395492" y="1432016"/>
                  </a:lnTo>
                  <a:lnTo>
                    <a:pt x="419850" y="1445638"/>
                  </a:lnTo>
                  <a:lnTo>
                    <a:pt x="444683" y="1458343"/>
                  </a:lnTo>
                  <a:lnTo>
                    <a:pt x="469988" y="1470130"/>
                  </a:lnTo>
                  <a:lnTo>
                    <a:pt x="462262" y="1487550"/>
                  </a:lnTo>
                  <a:close/>
                </a:path>
                <a:path w="1552575" h="1552575">
                  <a:moveTo>
                    <a:pt x="588215" y="1530787"/>
                  </a:moveTo>
                  <a:lnTo>
                    <a:pt x="548649" y="1519906"/>
                  </a:lnTo>
                  <a:lnTo>
                    <a:pt x="505879" y="1505391"/>
                  </a:lnTo>
                  <a:lnTo>
                    <a:pt x="479910" y="1494851"/>
                  </a:lnTo>
                  <a:lnTo>
                    <a:pt x="487110" y="1477471"/>
                  </a:lnTo>
                  <a:lnTo>
                    <a:pt x="513055" y="1487662"/>
                  </a:lnTo>
                  <a:lnTo>
                    <a:pt x="539321" y="1496871"/>
                  </a:lnTo>
                  <a:lnTo>
                    <a:pt x="565909" y="1505098"/>
                  </a:lnTo>
                  <a:lnTo>
                    <a:pt x="592818" y="1512345"/>
                  </a:lnTo>
                  <a:lnTo>
                    <a:pt x="588215" y="1530787"/>
                  </a:lnTo>
                  <a:close/>
                </a:path>
                <a:path w="1552575" h="1552575">
                  <a:moveTo>
                    <a:pt x="719969" y="1551702"/>
                  </a:moveTo>
                  <a:lnTo>
                    <a:pt x="683084" y="1548384"/>
                  </a:lnTo>
                  <a:lnTo>
                    <a:pt x="637333" y="1541484"/>
                  </a:lnTo>
                  <a:lnTo>
                    <a:pt x="606974" y="1535038"/>
                  </a:lnTo>
                  <a:lnTo>
                    <a:pt x="611077" y="1516660"/>
                  </a:lnTo>
                  <a:lnTo>
                    <a:pt x="638368" y="1522227"/>
                  </a:lnTo>
                  <a:lnTo>
                    <a:pt x="665842" y="1526781"/>
                  </a:lnTo>
                  <a:lnTo>
                    <a:pt x="693497" y="1530324"/>
                  </a:lnTo>
                  <a:lnTo>
                    <a:pt x="721336" y="1532855"/>
                  </a:lnTo>
                  <a:lnTo>
                    <a:pt x="719969" y="1551702"/>
                  </a:lnTo>
                  <a:close/>
                </a:path>
                <a:path w="1552575" h="1552575">
                  <a:moveTo>
                    <a:pt x="851892" y="1534808"/>
                  </a:moveTo>
                  <a:lnTo>
                    <a:pt x="781564" y="1534808"/>
                  </a:lnTo>
                  <a:lnTo>
                    <a:pt x="795678" y="1534637"/>
                  </a:lnTo>
                  <a:lnTo>
                    <a:pt x="814350" y="1533958"/>
                  </a:lnTo>
                  <a:lnTo>
                    <a:pt x="832972" y="1532826"/>
                  </a:lnTo>
                  <a:lnTo>
                    <a:pt x="851543" y="1531241"/>
                  </a:lnTo>
                  <a:lnTo>
                    <a:pt x="851698" y="1532826"/>
                  </a:lnTo>
                  <a:lnTo>
                    <a:pt x="851809" y="1533958"/>
                  </a:lnTo>
                  <a:lnTo>
                    <a:pt x="851892" y="1534808"/>
                  </a:lnTo>
                  <a:close/>
                </a:path>
                <a:path w="1552575" h="1552575">
                  <a:moveTo>
                    <a:pt x="824332" y="1552574"/>
                  </a:moveTo>
                  <a:lnTo>
                    <a:pt x="738960" y="1552574"/>
                  </a:lnTo>
                  <a:lnTo>
                    <a:pt x="739816" y="1534808"/>
                  </a:lnTo>
                  <a:lnTo>
                    <a:pt x="739857" y="1533958"/>
                  </a:lnTo>
                  <a:lnTo>
                    <a:pt x="739525" y="1533958"/>
                  </a:lnTo>
                  <a:lnTo>
                    <a:pt x="749115" y="1534362"/>
                  </a:lnTo>
                  <a:lnTo>
                    <a:pt x="758269" y="1534637"/>
                  </a:lnTo>
                  <a:lnTo>
                    <a:pt x="767665" y="1534808"/>
                  </a:lnTo>
                  <a:lnTo>
                    <a:pt x="851892" y="1534808"/>
                  </a:lnTo>
                  <a:lnTo>
                    <a:pt x="853371" y="1549962"/>
                  </a:lnTo>
                  <a:lnTo>
                    <a:pt x="824332" y="1552574"/>
                  </a:lnTo>
                  <a:close/>
                </a:path>
                <a:path w="1552575" h="1552575">
                  <a:moveTo>
                    <a:pt x="872424" y="1548157"/>
                  </a:moveTo>
                  <a:lnTo>
                    <a:pt x="870101" y="1529199"/>
                  </a:lnTo>
                  <a:lnTo>
                    <a:pt x="897845" y="1525279"/>
                  </a:lnTo>
                  <a:lnTo>
                    <a:pt x="925366" y="1520345"/>
                  </a:lnTo>
                  <a:lnTo>
                    <a:pt x="952664" y="1514398"/>
                  </a:lnTo>
                  <a:lnTo>
                    <a:pt x="979739" y="1507436"/>
                  </a:lnTo>
                  <a:lnTo>
                    <a:pt x="984682" y="1525279"/>
                  </a:lnTo>
                  <a:lnTo>
                    <a:pt x="984762" y="1525568"/>
                  </a:lnTo>
                  <a:lnTo>
                    <a:pt x="961506" y="1531964"/>
                  </a:lnTo>
                  <a:lnTo>
                    <a:pt x="916667" y="1541484"/>
                  </a:lnTo>
                  <a:lnTo>
                    <a:pt x="872424" y="1548157"/>
                  </a:lnTo>
                  <a:close/>
                </a:path>
                <a:path w="1552575" h="1552575">
                  <a:moveTo>
                    <a:pt x="1003189" y="1520500"/>
                  </a:moveTo>
                  <a:lnTo>
                    <a:pt x="997640" y="1502238"/>
                  </a:lnTo>
                  <a:lnTo>
                    <a:pt x="1024136" y="1493649"/>
                  </a:lnTo>
                  <a:lnTo>
                    <a:pt x="1050267" y="1484095"/>
                  </a:lnTo>
                  <a:lnTo>
                    <a:pt x="1076034" y="1473577"/>
                  </a:lnTo>
                  <a:lnTo>
                    <a:pt x="1101436" y="1462093"/>
                  </a:lnTo>
                  <a:lnTo>
                    <a:pt x="1109508" y="1479106"/>
                  </a:lnTo>
                  <a:lnTo>
                    <a:pt x="1089734" y="1488501"/>
                  </a:lnTo>
                  <a:lnTo>
                    <a:pt x="1048121" y="1505391"/>
                  </a:lnTo>
                  <a:lnTo>
                    <a:pt x="1005351" y="1519906"/>
                  </a:lnTo>
                  <a:lnTo>
                    <a:pt x="1003189" y="1520500"/>
                  </a:lnTo>
                  <a:close/>
                </a:path>
                <a:path w="1552575" h="1552575">
                  <a:moveTo>
                    <a:pt x="1126780" y="1470899"/>
                  </a:moveTo>
                  <a:lnTo>
                    <a:pt x="1118188" y="1453889"/>
                  </a:lnTo>
                  <a:lnTo>
                    <a:pt x="1142830" y="1440869"/>
                  </a:lnTo>
                  <a:lnTo>
                    <a:pt x="1166955" y="1426960"/>
                  </a:lnTo>
                  <a:lnTo>
                    <a:pt x="1190565" y="1412164"/>
                  </a:lnTo>
                  <a:lnTo>
                    <a:pt x="1213659" y="1396481"/>
                  </a:lnTo>
                  <a:lnTo>
                    <a:pt x="1224528" y="1411871"/>
                  </a:lnTo>
                  <a:lnTo>
                    <a:pt x="1206824" y="1424390"/>
                  </a:lnTo>
                  <a:lnTo>
                    <a:pt x="1169167" y="1447919"/>
                  </a:lnTo>
                  <a:lnTo>
                    <a:pt x="1130110" y="1469316"/>
                  </a:lnTo>
                  <a:lnTo>
                    <a:pt x="1126780" y="1470899"/>
                  </a:lnTo>
                  <a:close/>
                </a:path>
                <a:path w="1552575" h="1552575">
                  <a:moveTo>
                    <a:pt x="1240124" y="1400843"/>
                  </a:moveTo>
                  <a:lnTo>
                    <a:pt x="1228748" y="1385545"/>
                  </a:lnTo>
                  <a:lnTo>
                    <a:pt x="1250840" y="1368481"/>
                  </a:lnTo>
                  <a:lnTo>
                    <a:pt x="1272268" y="1350639"/>
                  </a:lnTo>
                  <a:lnTo>
                    <a:pt x="1293033" y="1332019"/>
                  </a:lnTo>
                  <a:lnTo>
                    <a:pt x="1313133" y="1312621"/>
                  </a:lnTo>
                  <a:lnTo>
                    <a:pt x="1326465" y="1325941"/>
                  </a:lnTo>
                  <a:lnTo>
                    <a:pt x="1310580" y="1341825"/>
                  </a:lnTo>
                  <a:lnTo>
                    <a:pt x="1277612" y="1371261"/>
                  </a:lnTo>
                  <a:lnTo>
                    <a:pt x="1242999" y="1398810"/>
                  </a:lnTo>
                  <a:lnTo>
                    <a:pt x="1240124" y="1400843"/>
                  </a:lnTo>
                  <a:close/>
                </a:path>
                <a:path w="1552575" h="1552575">
                  <a:moveTo>
                    <a:pt x="1339940" y="1312466"/>
                  </a:moveTo>
                  <a:lnTo>
                    <a:pt x="1326112" y="1299309"/>
                  </a:lnTo>
                  <a:lnTo>
                    <a:pt x="1345004" y="1278714"/>
                  </a:lnTo>
                  <a:lnTo>
                    <a:pt x="1363099" y="1257475"/>
                  </a:lnTo>
                  <a:lnTo>
                    <a:pt x="1380397" y="1235592"/>
                  </a:lnTo>
                  <a:lnTo>
                    <a:pt x="1396899" y="1213066"/>
                  </a:lnTo>
                  <a:lnTo>
                    <a:pt x="1412300" y="1223921"/>
                  </a:lnTo>
                  <a:lnTo>
                    <a:pt x="1398809" y="1243001"/>
                  </a:lnTo>
                  <a:lnTo>
                    <a:pt x="1371260" y="1277613"/>
                  </a:lnTo>
                  <a:lnTo>
                    <a:pt x="1341824" y="1310582"/>
                  </a:lnTo>
                  <a:lnTo>
                    <a:pt x="1339940" y="1312466"/>
                  </a:lnTo>
                  <a:close/>
                </a:path>
                <a:path w="1552575" h="1552575">
                  <a:moveTo>
                    <a:pt x="1423322" y="1208333"/>
                  </a:moveTo>
                  <a:lnTo>
                    <a:pt x="1407440" y="1197713"/>
                  </a:lnTo>
                  <a:lnTo>
                    <a:pt x="1422535" y="1174220"/>
                  </a:lnTo>
                  <a:lnTo>
                    <a:pt x="1436726" y="1150233"/>
                  </a:lnTo>
                  <a:lnTo>
                    <a:pt x="1450016" y="1125753"/>
                  </a:lnTo>
                  <a:lnTo>
                    <a:pt x="1462403" y="1100779"/>
                  </a:lnTo>
                  <a:lnTo>
                    <a:pt x="1479425" y="1108835"/>
                  </a:lnTo>
                  <a:lnTo>
                    <a:pt x="1469315" y="1130112"/>
                  </a:lnTo>
                  <a:lnTo>
                    <a:pt x="1447918" y="1169169"/>
                  </a:lnTo>
                  <a:lnTo>
                    <a:pt x="1424388" y="1206825"/>
                  </a:lnTo>
                  <a:lnTo>
                    <a:pt x="1423322" y="1208333"/>
                  </a:lnTo>
                  <a:close/>
                </a:path>
                <a:path w="1552575" h="1552575">
                  <a:moveTo>
                    <a:pt x="1487647" y="1091530"/>
                  </a:moveTo>
                  <a:lnTo>
                    <a:pt x="1470188" y="1083790"/>
                  </a:lnTo>
                  <a:lnTo>
                    <a:pt x="1481007" y="1058115"/>
                  </a:lnTo>
                  <a:lnTo>
                    <a:pt x="1490853" y="1032099"/>
                  </a:lnTo>
                  <a:lnTo>
                    <a:pt x="1499727" y="1005740"/>
                  </a:lnTo>
                  <a:lnTo>
                    <a:pt x="1507629" y="979039"/>
                  </a:lnTo>
                  <a:lnTo>
                    <a:pt x="1525765" y="984043"/>
                  </a:lnTo>
                  <a:lnTo>
                    <a:pt x="1519905" y="1005352"/>
                  </a:lnTo>
                  <a:lnTo>
                    <a:pt x="1505390" y="1048122"/>
                  </a:lnTo>
                  <a:lnTo>
                    <a:pt x="1488500" y="1089736"/>
                  </a:lnTo>
                  <a:lnTo>
                    <a:pt x="1487647" y="1091530"/>
                  </a:lnTo>
                  <a:close/>
                </a:path>
                <a:path w="1552575" h="1552575">
                  <a:moveTo>
                    <a:pt x="1530849" y="965558"/>
                  </a:moveTo>
                  <a:lnTo>
                    <a:pt x="1512378" y="960952"/>
                  </a:lnTo>
                  <a:lnTo>
                    <a:pt x="1518635" y="933725"/>
                  </a:lnTo>
                  <a:lnTo>
                    <a:pt x="1523875" y="906296"/>
                  </a:lnTo>
                  <a:lnTo>
                    <a:pt x="1528100" y="878664"/>
                  </a:lnTo>
                  <a:lnTo>
                    <a:pt x="1531310" y="850830"/>
                  </a:lnTo>
                  <a:lnTo>
                    <a:pt x="1550027" y="852640"/>
                  </a:lnTo>
                  <a:lnTo>
                    <a:pt x="1548383" y="870917"/>
                  </a:lnTo>
                  <a:lnTo>
                    <a:pt x="1541483" y="916668"/>
                  </a:lnTo>
                  <a:lnTo>
                    <a:pt x="1532081" y="960952"/>
                  </a:lnTo>
                  <a:lnTo>
                    <a:pt x="1531963" y="961507"/>
                  </a:lnTo>
                  <a:lnTo>
                    <a:pt x="1530849" y="965558"/>
                  </a:lnTo>
                  <a:close/>
                </a:path>
                <a:path w="1552575" h="1552575">
                  <a:moveTo>
                    <a:pt x="1551722" y="833796"/>
                  </a:moveTo>
                  <a:lnTo>
                    <a:pt x="1532864" y="832432"/>
                  </a:lnTo>
                  <a:lnTo>
                    <a:pt x="1533738" y="818602"/>
                  </a:lnTo>
                  <a:lnTo>
                    <a:pt x="1534363" y="804745"/>
                  </a:lnTo>
                  <a:lnTo>
                    <a:pt x="1534738" y="790864"/>
                  </a:lnTo>
                  <a:lnTo>
                    <a:pt x="1534862" y="776957"/>
                  </a:lnTo>
                  <a:lnTo>
                    <a:pt x="1534734" y="762832"/>
                  </a:lnTo>
                  <a:lnTo>
                    <a:pt x="1534347" y="748734"/>
                  </a:lnTo>
                  <a:lnTo>
                    <a:pt x="1533703" y="734662"/>
                  </a:lnTo>
                  <a:lnTo>
                    <a:pt x="1532801" y="720617"/>
                  </a:lnTo>
                  <a:lnTo>
                    <a:pt x="1551635" y="719233"/>
                  </a:lnTo>
                  <a:lnTo>
                    <a:pt x="1552573" y="729668"/>
                  </a:lnTo>
                  <a:lnTo>
                    <a:pt x="1552573" y="824334"/>
                  </a:lnTo>
                  <a:lnTo>
                    <a:pt x="1551845" y="832432"/>
                  </a:lnTo>
                  <a:lnTo>
                    <a:pt x="1551722" y="833796"/>
                  </a:lnTo>
                  <a:close/>
                </a:path>
                <a:path w="1552575" h="1552575">
                  <a:moveTo>
                    <a:pt x="1531226" y="702225"/>
                  </a:moveTo>
                  <a:lnTo>
                    <a:pt x="1527985" y="674392"/>
                  </a:lnTo>
                  <a:lnTo>
                    <a:pt x="1523728" y="646762"/>
                  </a:lnTo>
                  <a:lnTo>
                    <a:pt x="1518455" y="619334"/>
                  </a:lnTo>
                  <a:lnTo>
                    <a:pt x="1512255" y="592495"/>
                  </a:lnTo>
                  <a:lnTo>
                    <a:pt x="1512166" y="592111"/>
                  </a:lnTo>
                  <a:lnTo>
                    <a:pt x="1530587" y="587494"/>
                  </a:lnTo>
                  <a:lnTo>
                    <a:pt x="1531857" y="592111"/>
                  </a:lnTo>
                  <a:lnTo>
                    <a:pt x="1531963" y="592495"/>
                  </a:lnTo>
                  <a:lnTo>
                    <a:pt x="1541483" y="637334"/>
                  </a:lnTo>
                  <a:lnTo>
                    <a:pt x="1548383" y="683085"/>
                  </a:lnTo>
                  <a:lnTo>
                    <a:pt x="1549940" y="700394"/>
                  </a:lnTo>
                  <a:lnTo>
                    <a:pt x="1531226" y="702225"/>
                  </a:lnTo>
                  <a:close/>
                </a:path>
                <a:path w="1552575" h="1552575">
                  <a:moveTo>
                    <a:pt x="1507396" y="574032"/>
                  </a:moveTo>
                  <a:lnTo>
                    <a:pt x="1499463" y="547340"/>
                  </a:lnTo>
                  <a:lnTo>
                    <a:pt x="1490559" y="520992"/>
                  </a:lnTo>
                  <a:lnTo>
                    <a:pt x="1480682" y="494986"/>
                  </a:lnTo>
                  <a:lnTo>
                    <a:pt x="1469832" y="469323"/>
                  </a:lnTo>
                  <a:lnTo>
                    <a:pt x="1487227" y="461588"/>
                  </a:lnTo>
                  <a:lnTo>
                    <a:pt x="1488500" y="464266"/>
                  </a:lnTo>
                  <a:lnTo>
                    <a:pt x="1505390" y="505880"/>
                  </a:lnTo>
                  <a:lnTo>
                    <a:pt x="1519905" y="548650"/>
                  </a:lnTo>
                  <a:lnTo>
                    <a:pt x="1525505" y="569012"/>
                  </a:lnTo>
                  <a:lnTo>
                    <a:pt x="1507396" y="574032"/>
                  </a:lnTo>
                  <a:close/>
                </a:path>
                <a:path w="1552575" h="1552575">
                  <a:moveTo>
                    <a:pt x="1462029" y="452344"/>
                  </a:moveTo>
                  <a:lnTo>
                    <a:pt x="1449614" y="427386"/>
                  </a:lnTo>
                  <a:lnTo>
                    <a:pt x="1436297" y="402923"/>
                  </a:lnTo>
                  <a:lnTo>
                    <a:pt x="1422078" y="378954"/>
                  </a:lnTo>
                  <a:lnTo>
                    <a:pt x="1406958" y="355480"/>
                  </a:lnTo>
                  <a:lnTo>
                    <a:pt x="1422766" y="344883"/>
                  </a:lnTo>
                  <a:lnTo>
                    <a:pt x="1424388" y="347177"/>
                  </a:lnTo>
                  <a:lnTo>
                    <a:pt x="1447918" y="384833"/>
                  </a:lnTo>
                  <a:lnTo>
                    <a:pt x="1469315" y="423890"/>
                  </a:lnTo>
                  <a:lnTo>
                    <a:pt x="1479006" y="444285"/>
                  </a:lnTo>
                  <a:lnTo>
                    <a:pt x="1462029" y="452344"/>
                  </a:lnTo>
                  <a:close/>
                </a:path>
                <a:path w="1552575" h="1552575">
                  <a:moveTo>
                    <a:pt x="1396396" y="340134"/>
                  </a:moveTo>
                  <a:lnTo>
                    <a:pt x="1379869" y="317627"/>
                  </a:lnTo>
                  <a:lnTo>
                    <a:pt x="1362546" y="295765"/>
                  </a:lnTo>
                  <a:lnTo>
                    <a:pt x="1344427" y="274547"/>
                  </a:lnTo>
                  <a:lnTo>
                    <a:pt x="1325512" y="253974"/>
                  </a:lnTo>
                  <a:lnTo>
                    <a:pt x="1339263" y="240860"/>
                  </a:lnTo>
                  <a:lnTo>
                    <a:pt x="1341824" y="243420"/>
                  </a:lnTo>
                  <a:lnTo>
                    <a:pt x="1371260" y="276389"/>
                  </a:lnTo>
                  <a:lnTo>
                    <a:pt x="1398809" y="311001"/>
                  </a:lnTo>
                  <a:lnTo>
                    <a:pt x="1411742" y="329292"/>
                  </a:lnTo>
                  <a:lnTo>
                    <a:pt x="1396396" y="340134"/>
                  </a:lnTo>
                  <a:close/>
                </a:path>
                <a:path w="1552575" h="1552575">
                  <a:moveTo>
                    <a:pt x="1312518" y="240677"/>
                  </a:moveTo>
                  <a:lnTo>
                    <a:pt x="1292395" y="221301"/>
                  </a:lnTo>
                  <a:lnTo>
                    <a:pt x="1271609" y="202705"/>
                  </a:lnTo>
                  <a:lnTo>
                    <a:pt x="1250160" y="184887"/>
                  </a:lnTo>
                  <a:lnTo>
                    <a:pt x="1228048" y="167848"/>
                  </a:lnTo>
                  <a:lnTo>
                    <a:pt x="1239351" y="152612"/>
                  </a:lnTo>
                  <a:lnTo>
                    <a:pt x="1242999" y="155192"/>
                  </a:lnTo>
                  <a:lnTo>
                    <a:pt x="1277612" y="182740"/>
                  </a:lnTo>
                  <a:lnTo>
                    <a:pt x="1310580" y="212177"/>
                  </a:lnTo>
                  <a:lnTo>
                    <a:pt x="1325790" y="227387"/>
                  </a:lnTo>
                  <a:lnTo>
                    <a:pt x="1312518" y="240677"/>
                  </a:lnTo>
                  <a:close/>
                </a:path>
                <a:path w="1552575" h="1552575">
                  <a:moveTo>
                    <a:pt x="1212946" y="156930"/>
                  </a:moveTo>
                  <a:lnTo>
                    <a:pt x="1189834" y="141272"/>
                  </a:lnTo>
                  <a:lnTo>
                    <a:pt x="1166207" y="126504"/>
                  </a:lnTo>
                  <a:lnTo>
                    <a:pt x="1142066" y="112623"/>
                  </a:lnTo>
                  <a:lnTo>
                    <a:pt x="1117409" y="99631"/>
                  </a:lnTo>
                  <a:lnTo>
                    <a:pt x="1125936" y="82702"/>
                  </a:lnTo>
                  <a:lnTo>
                    <a:pt x="1130110" y="84685"/>
                  </a:lnTo>
                  <a:lnTo>
                    <a:pt x="1169167" y="106083"/>
                  </a:lnTo>
                  <a:lnTo>
                    <a:pt x="1206824" y="129612"/>
                  </a:lnTo>
                  <a:lnTo>
                    <a:pt x="1223757" y="141585"/>
                  </a:lnTo>
                  <a:lnTo>
                    <a:pt x="1212946" y="156930"/>
                  </a:lnTo>
                  <a:close/>
                </a:path>
                <a:path w="1552575" h="1552575">
                  <a:moveTo>
                    <a:pt x="1100646" y="91446"/>
                  </a:moveTo>
                  <a:lnTo>
                    <a:pt x="1075232" y="79993"/>
                  </a:lnTo>
                  <a:lnTo>
                    <a:pt x="1049453" y="69504"/>
                  </a:lnTo>
                  <a:lnTo>
                    <a:pt x="1023312" y="59981"/>
                  </a:lnTo>
                  <a:lnTo>
                    <a:pt x="996807" y="51422"/>
                  </a:lnTo>
                  <a:lnTo>
                    <a:pt x="1002303" y="33258"/>
                  </a:lnTo>
                  <a:lnTo>
                    <a:pt x="1005351" y="34096"/>
                  </a:lnTo>
                  <a:lnTo>
                    <a:pt x="1048121" y="48611"/>
                  </a:lnTo>
                  <a:lnTo>
                    <a:pt x="1089734" y="65501"/>
                  </a:lnTo>
                  <a:lnTo>
                    <a:pt x="1108665" y="74496"/>
                  </a:lnTo>
                  <a:lnTo>
                    <a:pt x="1100646" y="91446"/>
                  </a:lnTo>
                  <a:close/>
                </a:path>
                <a:path w="1552575" h="1552575">
                  <a:moveTo>
                    <a:pt x="978898" y="46244"/>
                  </a:moveTo>
                  <a:lnTo>
                    <a:pt x="951814" y="39314"/>
                  </a:lnTo>
                  <a:lnTo>
                    <a:pt x="924509" y="33398"/>
                  </a:lnTo>
                  <a:lnTo>
                    <a:pt x="896982" y="28496"/>
                  </a:lnTo>
                  <a:lnTo>
                    <a:pt x="869233" y="24609"/>
                  </a:lnTo>
                  <a:lnTo>
                    <a:pt x="871527" y="5710"/>
                  </a:lnTo>
                  <a:lnTo>
                    <a:pt x="916667" y="12518"/>
                  </a:lnTo>
                  <a:lnTo>
                    <a:pt x="961506" y="22038"/>
                  </a:lnTo>
                  <a:lnTo>
                    <a:pt x="983876" y="28190"/>
                  </a:lnTo>
                  <a:lnTo>
                    <a:pt x="978898" y="46244"/>
                  </a:lnTo>
                  <a:close/>
                </a:path>
                <a:path w="1552575" h="1552575">
                  <a:moveTo>
                    <a:pt x="665622" y="27166"/>
                  </a:moveTo>
                  <a:lnTo>
                    <a:pt x="662898" y="8662"/>
                  </a:lnTo>
                  <a:lnTo>
                    <a:pt x="683084" y="5617"/>
                  </a:lnTo>
                  <a:lnTo>
                    <a:pt x="729667" y="1418"/>
                  </a:lnTo>
                  <a:lnTo>
                    <a:pt x="777000" y="0"/>
                  </a:lnTo>
                  <a:lnTo>
                    <a:pt x="824332" y="1418"/>
                  </a:lnTo>
                  <a:lnTo>
                    <a:pt x="852484" y="3956"/>
                  </a:lnTo>
                  <a:lnTo>
                    <a:pt x="851027" y="19049"/>
                  </a:lnTo>
                  <a:lnTo>
                    <a:pt x="776955" y="19049"/>
                  </a:lnTo>
                  <a:lnTo>
                    <a:pt x="748928" y="19557"/>
                  </a:lnTo>
                  <a:lnTo>
                    <a:pt x="721736" y="21040"/>
                  </a:lnTo>
                  <a:lnTo>
                    <a:pt x="721452" y="21040"/>
                  </a:lnTo>
                  <a:lnTo>
                    <a:pt x="693262" y="23615"/>
                  </a:lnTo>
                  <a:lnTo>
                    <a:pt x="665622" y="27166"/>
                  </a:lnTo>
                  <a:close/>
                </a:path>
                <a:path w="1552575" h="1552575">
                  <a:moveTo>
                    <a:pt x="850686" y="22589"/>
                  </a:moveTo>
                  <a:lnTo>
                    <a:pt x="832326" y="21040"/>
                  </a:lnTo>
                  <a:lnTo>
                    <a:pt x="813918" y="19934"/>
                  </a:lnTo>
                  <a:lnTo>
                    <a:pt x="795461" y="19271"/>
                  </a:lnTo>
                  <a:lnTo>
                    <a:pt x="776955" y="19049"/>
                  </a:lnTo>
                  <a:lnTo>
                    <a:pt x="851027" y="19049"/>
                  </a:lnTo>
                  <a:lnTo>
                    <a:pt x="850686" y="22589"/>
                  </a:lnTo>
                  <a:close/>
                </a:path>
              </a:pathLst>
            </a:custGeom>
            <a:solidFill>
              <a:srgbClr val="500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4212" y="8151472"/>
              <a:ext cx="1469457" cy="146945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24214" y="8151472"/>
              <a:ext cx="1466850" cy="1466850"/>
            </a:xfrm>
            <a:custGeom>
              <a:avLst/>
              <a:gdLst/>
              <a:ahLst/>
              <a:cxnLst/>
              <a:rect l="l" t="t" r="r" b="b"/>
              <a:pathLst>
                <a:path w="1466850" h="1466850">
                  <a:moveTo>
                    <a:pt x="497448" y="59305"/>
                  </a:moveTo>
                  <a:lnTo>
                    <a:pt x="546886" y="24230"/>
                  </a:lnTo>
                  <a:lnTo>
                    <a:pt x="592401" y="13774"/>
                  </a:lnTo>
                  <a:lnTo>
                    <a:pt x="601945" y="12218"/>
                  </a:lnTo>
                  <a:lnTo>
                    <a:pt x="605321" y="30709"/>
                  </a:lnTo>
                  <a:lnTo>
                    <a:pt x="577918" y="36268"/>
                  </a:lnTo>
                  <a:lnTo>
                    <a:pt x="550805" y="42887"/>
                  </a:lnTo>
                  <a:lnTo>
                    <a:pt x="523982" y="50566"/>
                  </a:lnTo>
                  <a:lnTo>
                    <a:pt x="497448" y="59305"/>
                  </a:lnTo>
                  <a:close/>
                </a:path>
                <a:path w="1466850" h="1466850">
                  <a:moveTo>
                    <a:pt x="379462" y="113292"/>
                  </a:moveTo>
                  <a:lnTo>
                    <a:pt x="370101" y="96954"/>
                  </a:lnTo>
                  <a:lnTo>
                    <a:pt x="377042" y="92791"/>
                  </a:lnTo>
                  <a:lnTo>
                    <a:pt x="417477" y="71834"/>
                  </a:lnTo>
                  <a:lnTo>
                    <a:pt x="459327" y="53357"/>
                  </a:lnTo>
                  <a:lnTo>
                    <a:pt x="473437" y="48160"/>
                  </a:lnTo>
                  <a:lnTo>
                    <a:pt x="480098" y="65654"/>
                  </a:lnTo>
                  <a:lnTo>
                    <a:pt x="454258" y="76075"/>
                  </a:lnTo>
                  <a:lnTo>
                    <a:pt x="428873" y="87488"/>
                  </a:lnTo>
                  <a:lnTo>
                    <a:pt x="403940" y="99894"/>
                  </a:lnTo>
                  <a:lnTo>
                    <a:pt x="379462" y="113292"/>
                  </a:lnTo>
                  <a:close/>
                </a:path>
                <a:path w="1466850" h="1466850">
                  <a:moveTo>
                    <a:pt x="273145" y="187751"/>
                  </a:moveTo>
                  <a:lnTo>
                    <a:pt x="260960" y="173326"/>
                  </a:lnTo>
                  <a:lnTo>
                    <a:pt x="265198" y="169577"/>
                  </a:lnTo>
                  <a:lnTo>
                    <a:pt x="300806" y="141760"/>
                  </a:lnTo>
                  <a:lnTo>
                    <a:pt x="338120" y="116132"/>
                  </a:lnTo>
                  <a:lnTo>
                    <a:pt x="353783" y="106740"/>
                  </a:lnTo>
                  <a:lnTo>
                    <a:pt x="363495" y="122717"/>
                  </a:lnTo>
                  <a:lnTo>
                    <a:pt x="339975" y="137647"/>
                  </a:lnTo>
                  <a:lnTo>
                    <a:pt x="317077" y="153462"/>
                  </a:lnTo>
                  <a:lnTo>
                    <a:pt x="294800" y="170164"/>
                  </a:lnTo>
                  <a:lnTo>
                    <a:pt x="273145" y="187751"/>
                  </a:lnTo>
                  <a:close/>
                </a:path>
                <a:path w="1466850" h="1466850">
                  <a:moveTo>
                    <a:pt x="181931" y="280124"/>
                  </a:moveTo>
                  <a:lnTo>
                    <a:pt x="167316" y="268091"/>
                  </a:lnTo>
                  <a:lnTo>
                    <a:pt x="169575" y="265199"/>
                  </a:lnTo>
                  <a:lnTo>
                    <a:pt x="199486" y="231393"/>
                  </a:lnTo>
                  <a:lnTo>
                    <a:pt x="231392" y="199487"/>
                  </a:lnTo>
                  <a:lnTo>
                    <a:pt x="246685" y="185956"/>
                  </a:lnTo>
                  <a:lnTo>
                    <a:pt x="259112" y="199919"/>
                  </a:lnTo>
                  <a:lnTo>
                    <a:pt x="238649" y="218851"/>
                  </a:lnTo>
                  <a:lnTo>
                    <a:pt x="218964" y="238528"/>
                  </a:lnTo>
                  <a:lnTo>
                    <a:pt x="200058" y="258953"/>
                  </a:lnTo>
                  <a:lnTo>
                    <a:pt x="181931" y="280124"/>
                  </a:lnTo>
                  <a:close/>
                </a:path>
                <a:path w="1466850" h="1466850">
                  <a:moveTo>
                    <a:pt x="108829" y="387367"/>
                  </a:moveTo>
                  <a:lnTo>
                    <a:pt x="92226" y="378133"/>
                  </a:lnTo>
                  <a:lnTo>
                    <a:pt x="92790" y="377044"/>
                  </a:lnTo>
                  <a:lnTo>
                    <a:pt x="116131" y="338121"/>
                  </a:lnTo>
                  <a:lnTo>
                    <a:pt x="141758" y="300807"/>
                  </a:lnTo>
                  <a:lnTo>
                    <a:pt x="155574" y="283122"/>
                  </a:lnTo>
                  <a:lnTo>
                    <a:pt x="170303" y="294624"/>
                  </a:lnTo>
                  <a:lnTo>
                    <a:pt x="153569" y="316931"/>
                  </a:lnTo>
                  <a:lnTo>
                    <a:pt x="137745" y="339824"/>
                  </a:lnTo>
                  <a:lnTo>
                    <a:pt x="122831" y="363303"/>
                  </a:lnTo>
                  <a:lnTo>
                    <a:pt x="108829" y="387367"/>
                  </a:lnTo>
                  <a:close/>
                </a:path>
                <a:path w="1466850" h="1466850">
                  <a:moveTo>
                    <a:pt x="56358" y="506009"/>
                  </a:moveTo>
                  <a:lnTo>
                    <a:pt x="38392" y="499954"/>
                  </a:lnTo>
                  <a:lnTo>
                    <a:pt x="53355" y="459329"/>
                  </a:lnTo>
                  <a:lnTo>
                    <a:pt x="71833" y="417479"/>
                  </a:lnTo>
                  <a:lnTo>
                    <a:pt x="83449" y="395066"/>
                  </a:lnTo>
                  <a:lnTo>
                    <a:pt x="100011" y="403720"/>
                  </a:lnTo>
                  <a:lnTo>
                    <a:pt x="87587" y="428667"/>
                  </a:lnTo>
                  <a:lnTo>
                    <a:pt x="76170" y="454031"/>
                  </a:lnTo>
                  <a:lnTo>
                    <a:pt x="65760" y="479812"/>
                  </a:lnTo>
                  <a:lnTo>
                    <a:pt x="56358" y="506009"/>
                  </a:lnTo>
                  <a:close/>
                </a:path>
                <a:path w="1466850" h="1466850">
                  <a:moveTo>
                    <a:pt x="26279" y="632554"/>
                  </a:moveTo>
                  <a:lnTo>
                    <a:pt x="7661" y="629894"/>
                  </a:lnTo>
                  <a:lnTo>
                    <a:pt x="13773" y="592402"/>
                  </a:lnTo>
                  <a:lnTo>
                    <a:pt x="24229" y="546887"/>
                  </a:lnTo>
                  <a:lnTo>
                    <a:pt x="32790" y="518155"/>
                  </a:lnTo>
                  <a:lnTo>
                    <a:pt x="50664" y="523663"/>
                  </a:lnTo>
                  <a:lnTo>
                    <a:pt x="42967" y="550502"/>
                  </a:lnTo>
                  <a:lnTo>
                    <a:pt x="36337" y="577597"/>
                  </a:lnTo>
                  <a:lnTo>
                    <a:pt x="30775" y="604948"/>
                  </a:lnTo>
                  <a:lnTo>
                    <a:pt x="26279" y="632554"/>
                  </a:lnTo>
                  <a:close/>
                </a:path>
                <a:path w="1466850" h="1466850">
                  <a:moveTo>
                    <a:pt x="921" y="763236"/>
                  </a:moveTo>
                  <a:lnTo>
                    <a:pt x="0" y="734689"/>
                  </a:lnTo>
                  <a:lnTo>
                    <a:pt x="1561" y="686420"/>
                  </a:lnTo>
                  <a:lnTo>
                    <a:pt x="5219" y="648860"/>
                  </a:lnTo>
                  <a:lnTo>
                    <a:pt x="23884" y="651033"/>
                  </a:lnTo>
                  <a:lnTo>
                    <a:pt x="21768" y="671841"/>
                  </a:lnTo>
                  <a:lnTo>
                    <a:pt x="20257" y="692720"/>
                  </a:lnTo>
                  <a:lnTo>
                    <a:pt x="19350" y="713670"/>
                  </a:lnTo>
                  <a:lnTo>
                    <a:pt x="19048" y="734689"/>
                  </a:lnTo>
                  <a:lnTo>
                    <a:pt x="19081" y="741657"/>
                  </a:lnTo>
                  <a:lnTo>
                    <a:pt x="19181" y="748618"/>
                  </a:lnTo>
                  <a:lnTo>
                    <a:pt x="19347" y="755574"/>
                  </a:lnTo>
                  <a:lnTo>
                    <a:pt x="19579" y="762523"/>
                  </a:lnTo>
                  <a:lnTo>
                    <a:pt x="921" y="763236"/>
                  </a:lnTo>
                  <a:close/>
                </a:path>
                <a:path w="1466850" h="1466850">
                  <a:moveTo>
                    <a:pt x="17957" y="895268"/>
                  </a:moveTo>
                  <a:lnTo>
                    <a:pt x="13773" y="877054"/>
                  </a:lnTo>
                  <a:lnTo>
                    <a:pt x="6185" y="830511"/>
                  </a:lnTo>
                  <a:lnTo>
                    <a:pt x="1561" y="783037"/>
                  </a:lnTo>
                  <a:lnTo>
                    <a:pt x="1536" y="782277"/>
                  </a:lnTo>
                  <a:lnTo>
                    <a:pt x="20526" y="781063"/>
                  </a:lnTo>
                  <a:lnTo>
                    <a:pt x="22845" y="808880"/>
                  </a:lnTo>
                  <a:lnTo>
                    <a:pt x="26231" y="836508"/>
                  </a:lnTo>
                  <a:lnTo>
                    <a:pt x="30686" y="863947"/>
                  </a:lnTo>
                  <a:lnTo>
                    <a:pt x="36209" y="891197"/>
                  </a:lnTo>
                  <a:lnTo>
                    <a:pt x="17957" y="895268"/>
                  </a:lnTo>
                  <a:close/>
                </a:path>
                <a:path w="1466850" h="1466850">
                  <a:moveTo>
                    <a:pt x="58640" y="1022096"/>
                  </a:moveTo>
                  <a:lnTo>
                    <a:pt x="53355" y="1010128"/>
                  </a:lnTo>
                  <a:lnTo>
                    <a:pt x="37455" y="966959"/>
                  </a:lnTo>
                  <a:lnTo>
                    <a:pt x="24229" y="922569"/>
                  </a:lnTo>
                  <a:lnTo>
                    <a:pt x="22262" y="914009"/>
                  </a:lnTo>
                  <a:lnTo>
                    <a:pt x="40529" y="909425"/>
                  </a:lnTo>
                  <a:lnTo>
                    <a:pt x="47824" y="936271"/>
                  </a:lnTo>
                  <a:lnTo>
                    <a:pt x="56154" y="962772"/>
                  </a:lnTo>
                  <a:lnTo>
                    <a:pt x="65518" y="988930"/>
                  </a:lnTo>
                  <a:lnTo>
                    <a:pt x="75915" y="1014743"/>
                  </a:lnTo>
                  <a:lnTo>
                    <a:pt x="58640" y="1022096"/>
                  </a:lnTo>
                  <a:close/>
                </a:path>
                <a:path w="1466850" h="1466850">
                  <a:moveTo>
                    <a:pt x="121777" y="1139556"/>
                  </a:moveTo>
                  <a:lnTo>
                    <a:pt x="116131" y="1131336"/>
                  </a:lnTo>
                  <a:lnTo>
                    <a:pt x="92790" y="1092413"/>
                  </a:lnTo>
                  <a:lnTo>
                    <a:pt x="71833" y="1051978"/>
                  </a:lnTo>
                  <a:lnTo>
                    <a:pt x="66384" y="1039636"/>
                  </a:lnTo>
                  <a:lnTo>
                    <a:pt x="83457" y="1031833"/>
                  </a:lnTo>
                  <a:lnTo>
                    <a:pt x="95526" y="1056935"/>
                  </a:lnTo>
                  <a:lnTo>
                    <a:pt x="108554" y="1081523"/>
                  </a:lnTo>
                  <a:lnTo>
                    <a:pt x="122541" y="1105597"/>
                  </a:lnTo>
                  <a:lnTo>
                    <a:pt x="137486" y="1129158"/>
                  </a:lnTo>
                  <a:lnTo>
                    <a:pt x="121777" y="1139556"/>
                  </a:lnTo>
                  <a:close/>
                </a:path>
                <a:path w="1466850" h="1466850">
                  <a:moveTo>
                    <a:pt x="205074" y="1243652"/>
                  </a:moveTo>
                  <a:lnTo>
                    <a:pt x="199486" y="1238063"/>
                  </a:lnTo>
                  <a:lnTo>
                    <a:pt x="169575" y="1204258"/>
                  </a:lnTo>
                  <a:lnTo>
                    <a:pt x="141758" y="1168650"/>
                  </a:lnTo>
                  <a:lnTo>
                    <a:pt x="132569" y="1155270"/>
                  </a:lnTo>
                  <a:lnTo>
                    <a:pt x="147939" y="1144515"/>
                  </a:lnTo>
                  <a:lnTo>
                    <a:pt x="164366" y="1167047"/>
                  </a:lnTo>
                  <a:lnTo>
                    <a:pt x="181633" y="1188899"/>
                  </a:lnTo>
                  <a:lnTo>
                    <a:pt x="199742" y="1210071"/>
                  </a:lnTo>
                  <a:lnTo>
                    <a:pt x="218692" y="1230562"/>
                  </a:lnTo>
                  <a:lnTo>
                    <a:pt x="205074" y="1243652"/>
                  </a:lnTo>
                  <a:close/>
                </a:path>
                <a:path w="1466850" h="1466850">
                  <a:moveTo>
                    <a:pt x="305703" y="1331060"/>
                  </a:moveTo>
                  <a:lnTo>
                    <a:pt x="300806" y="1327697"/>
                  </a:lnTo>
                  <a:lnTo>
                    <a:pt x="265198" y="1299880"/>
                  </a:lnTo>
                  <a:lnTo>
                    <a:pt x="231392" y="1269970"/>
                  </a:lnTo>
                  <a:lnTo>
                    <a:pt x="218546" y="1257123"/>
                  </a:lnTo>
                  <a:lnTo>
                    <a:pt x="231730" y="1243780"/>
                  </a:lnTo>
                  <a:lnTo>
                    <a:pt x="251953" y="1263004"/>
                  </a:lnTo>
                  <a:lnTo>
                    <a:pt x="272868" y="1281398"/>
                  </a:lnTo>
                  <a:lnTo>
                    <a:pt x="294476" y="1298962"/>
                  </a:lnTo>
                  <a:lnTo>
                    <a:pt x="316775" y="1315695"/>
                  </a:lnTo>
                  <a:lnTo>
                    <a:pt x="305703" y="1331060"/>
                  </a:lnTo>
                  <a:close/>
                </a:path>
                <a:path w="1466850" h="1466850">
                  <a:moveTo>
                    <a:pt x="420389" y="1398908"/>
                  </a:moveTo>
                  <a:lnTo>
                    <a:pt x="417477" y="1397622"/>
                  </a:lnTo>
                  <a:lnTo>
                    <a:pt x="377042" y="1376665"/>
                  </a:lnTo>
                  <a:lnTo>
                    <a:pt x="338120" y="1353324"/>
                  </a:lnTo>
                  <a:lnTo>
                    <a:pt x="321453" y="1341878"/>
                  </a:lnTo>
                  <a:lnTo>
                    <a:pt x="332019" y="1326382"/>
                  </a:lnTo>
                  <a:lnTo>
                    <a:pt x="355359" y="1341643"/>
                  </a:lnTo>
                  <a:lnTo>
                    <a:pt x="379225" y="1355954"/>
                  </a:lnTo>
                  <a:lnTo>
                    <a:pt x="403616" y="1369315"/>
                  </a:lnTo>
                  <a:lnTo>
                    <a:pt x="428533" y="1381726"/>
                  </a:lnTo>
                  <a:lnTo>
                    <a:pt x="420389" y="1398908"/>
                  </a:lnTo>
                  <a:close/>
                </a:path>
                <a:path w="1466850" h="1466850">
                  <a:moveTo>
                    <a:pt x="545413" y="1444787"/>
                  </a:moveTo>
                  <a:lnTo>
                    <a:pt x="502496" y="1432000"/>
                  </a:lnTo>
                  <a:lnTo>
                    <a:pt x="459327" y="1416100"/>
                  </a:lnTo>
                  <a:lnTo>
                    <a:pt x="437914" y="1406645"/>
                  </a:lnTo>
                  <a:lnTo>
                    <a:pt x="445498" y="1389497"/>
                  </a:lnTo>
                  <a:lnTo>
                    <a:pt x="471166" y="1400257"/>
                  </a:lnTo>
                  <a:lnTo>
                    <a:pt x="497191" y="1409987"/>
                  </a:lnTo>
                  <a:lnTo>
                    <a:pt x="523574" y="1418687"/>
                  </a:lnTo>
                  <a:lnTo>
                    <a:pt x="550313" y="1426358"/>
                  </a:lnTo>
                  <a:lnTo>
                    <a:pt x="545413" y="1444787"/>
                  </a:lnTo>
                  <a:close/>
                </a:path>
                <a:path w="1466850" h="1466850">
                  <a:moveTo>
                    <a:pt x="677036" y="1466849"/>
                  </a:moveTo>
                  <a:lnTo>
                    <a:pt x="675695" y="1466849"/>
                  </a:lnTo>
                  <a:lnTo>
                    <a:pt x="638944" y="1463270"/>
                  </a:lnTo>
                  <a:lnTo>
                    <a:pt x="592401" y="1455682"/>
                  </a:lnTo>
                  <a:lnTo>
                    <a:pt x="564102" y="1449181"/>
                  </a:lnTo>
                  <a:lnTo>
                    <a:pt x="568444" y="1430924"/>
                  </a:lnTo>
                  <a:lnTo>
                    <a:pt x="595653" y="1436837"/>
                  </a:lnTo>
                  <a:lnTo>
                    <a:pt x="623064" y="1441680"/>
                  </a:lnTo>
                  <a:lnTo>
                    <a:pt x="650675" y="1445453"/>
                  </a:lnTo>
                  <a:lnTo>
                    <a:pt x="678487" y="1448156"/>
                  </a:lnTo>
                  <a:lnTo>
                    <a:pt x="677036" y="1466849"/>
                  </a:lnTo>
                  <a:close/>
                </a:path>
                <a:path w="1466850" h="1466850">
                  <a:moveTo>
                    <a:pt x="808815" y="1450268"/>
                  </a:moveTo>
                  <a:lnTo>
                    <a:pt x="739510" y="1450268"/>
                  </a:lnTo>
                  <a:lnTo>
                    <a:pt x="753973" y="1450085"/>
                  </a:lnTo>
                  <a:lnTo>
                    <a:pt x="753460" y="1450085"/>
                  </a:lnTo>
                  <a:lnTo>
                    <a:pt x="772689" y="1449352"/>
                  </a:lnTo>
                  <a:lnTo>
                    <a:pt x="772279" y="1449352"/>
                  </a:lnTo>
                  <a:lnTo>
                    <a:pt x="790079" y="1448219"/>
                  </a:lnTo>
                  <a:lnTo>
                    <a:pt x="808438" y="1446577"/>
                  </a:lnTo>
                  <a:lnTo>
                    <a:pt x="808606" y="1448219"/>
                  </a:lnTo>
                  <a:lnTo>
                    <a:pt x="808722" y="1449352"/>
                  </a:lnTo>
                  <a:lnTo>
                    <a:pt x="808815" y="1450268"/>
                  </a:lnTo>
                  <a:close/>
                </a:path>
                <a:path w="1466850" h="1466850">
                  <a:moveTo>
                    <a:pt x="793759" y="1466849"/>
                  </a:moveTo>
                  <a:lnTo>
                    <a:pt x="696051" y="1466849"/>
                  </a:lnTo>
                  <a:lnTo>
                    <a:pt x="696911" y="1450268"/>
                  </a:lnTo>
                  <a:lnTo>
                    <a:pt x="696959" y="1449352"/>
                  </a:lnTo>
                  <a:lnTo>
                    <a:pt x="706375" y="1449780"/>
                  </a:lnTo>
                  <a:lnTo>
                    <a:pt x="715802" y="1450085"/>
                  </a:lnTo>
                  <a:lnTo>
                    <a:pt x="725240" y="1450268"/>
                  </a:lnTo>
                  <a:lnTo>
                    <a:pt x="808815" y="1450268"/>
                  </a:lnTo>
                  <a:lnTo>
                    <a:pt x="810347" y="1465234"/>
                  </a:lnTo>
                  <a:lnTo>
                    <a:pt x="793759" y="1466849"/>
                  </a:lnTo>
                  <a:close/>
                </a:path>
                <a:path w="1466850" h="1466850">
                  <a:moveTo>
                    <a:pt x="830510" y="1463270"/>
                  </a:moveTo>
                  <a:lnTo>
                    <a:pt x="829420" y="1463270"/>
                  </a:lnTo>
                  <a:lnTo>
                    <a:pt x="827097" y="1445226"/>
                  </a:lnTo>
                  <a:lnTo>
                    <a:pt x="826995" y="1444433"/>
                  </a:lnTo>
                  <a:lnTo>
                    <a:pt x="854669" y="1440320"/>
                  </a:lnTo>
                  <a:lnTo>
                    <a:pt x="882098" y="1435138"/>
                  </a:lnTo>
                  <a:lnTo>
                    <a:pt x="909284" y="1428886"/>
                  </a:lnTo>
                  <a:lnTo>
                    <a:pt x="936226" y="1421564"/>
                  </a:lnTo>
                  <a:lnTo>
                    <a:pt x="941504" y="1439584"/>
                  </a:lnTo>
                  <a:lnTo>
                    <a:pt x="922568" y="1445226"/>
                  </a:lnTo>
                  <a:lnTo>
                    <a:pt x="877053" y="1455682"/>
                  </a:lnTo>
                  <a:lnTo>
                    <a:pt x="830510" y="1463270"/>
                  </a:lnTo>
                  <a:close/>
                </a:path>
                <a:path w="1466850" h="1466850">
                  <a:moveTo>
                    <a:pt x="959783" y="1434138"/>
                  </a:moveTo>
                  <a:lnTo>
                    <a:pt x="954012" y="1416100"/>
                  </a:lnTo>
                  <a:lnTo>
                    <a:pt x="980305" y="1407074"/>
                  </a:lnTo>
                  <a:lnTo>
                    <a:pt x="1006220" y="1397028"/>
                  </a:lnTo>
                  <a:lnTo>
                    <a:pt x="1031732" y="1385969"/>
                  </a:lnTo>
                  <a:lnTo>
                    <a:pt x="1056840" y="1373897"/>
                  </a:lnTo>
                  <a:lnTo>
                    <a:pt x="1065327" y="1390703"/>
                  </a:lnTo>
                  <a:lnTo>
                    <a:pt x="1051977" y="1397622"/>
                  </a:lnTo>
                  <a:lnTo>
                    <a:pt x="1010127" y="1416100"/>
                  </a:lnTo>
                  <a:lnTo>
                    <a:pt x="966958" y="1432000"/>
                  </a:lnTo>
                  <a:lnTo>
                    <a:pt x="959783" y="1434138"/>
                  </a:lnTo>
                  <a:close/>
                </a:path>
                <a:path w="1466850" h="1466850">
                  <a:moveTo>
                    <a:pt x="1082272" y="1381920"/>
                  </a:moveTo>
                  <a:lnTo>
                    <a:pt x="1073328" y="1365299"/>
                  </a:lnTo>
                  <a:lnTo>
                    <a:pt x="1097580" y="1351633"/>
                  </a:lnTo>
                  <a:lnTo>
                    <a:pt x="1121261" y="1337048"/>
                  </a:lnTo>
                  <a:lnTo>
                    <a:pt x="1144368" y="1321543"/>
                  </a:lnTo>
                  <a:lnTo>
                    <a:pt x="1166902" y="1305118"/>
                  </a:lnTo>
                  <a:lnTo>
                    <a:pt x="1178309" y="1320150"/>
                  </a:lnTo>
                  <a:lnTo>
                    <a:pt x="1168648" y="1327697"/>
                  </a:lnTo>
                  <a:lnTo>
                    <a:pt x="1131334" y="1353324"/>
                  </a:lnTo>
                  <a:lnTo>
                    <a:pt x="1092412" y="1376665"/>
                  </a:lnTo>
                  <a:lnTo>
                    <a:pt x="1082272" y="1381920"/>
                  </a:lnTo>
                  <a:close/>
                </a:path>
                <a:path w="1466850" h="1466850">
                  <a:moveTo>
                    <a:pt x="1193344" y="1308404"/>
                  </a:moveTo>
                  <a:lnTo>
                    <a:pt x="1181565" y="1293689"/>
                  </a:lnTo>
                  <a:lnTo>
                    <a:pt x="1202983" y="1275854"/>
                  </a:lnTo>
                  <a:lnTo>
                    <a:pt x="1223667" y="1257230"/>
                  </a:lnTo>
                  <a:lnTo>
                    <a:pt x="1243615" y="1237816"/>
                  </a:lnTo>
                  <a:lnTo>
                    <a:pt x="1262828" y="1217613"/>
                  </a:lnTo>
                  <a:lnTo>
                    <a:pt x="1276774" y="1230371"/>
                  </a:lnTo>
                  <a:lnTo>
                    <a:pt x="1269968" y="1238063"/>
                  </a:lnTo>
                  <a:lnTo>
                    <a:pt x="1238062" y="1269970"/>
                  </a:lnTo>
                  <a:lnTo>
                    <a:pt x="1204256" y="1299880"/>
                  </a:lnTo>
                  <a:lnTo>
                    <a:pt x="1193344" y="1308404"/>
                  </a:lnTo>
                  <a:close/>
                </a:path>
                <a:path w="1466850" h="1466850">
                  <a:moveTo>
                    <a:pt x="1289403" y="1216098"/>
                  </a:moveTo>
                  <a:lnTo>
                    <a:pt x="1275187" y="1203750"/>
                  </a:lnTo>
                  <a:lnTo>
                    <a:pt x="1293074" y="1182334"/>
                  </a:lnTo>
                  <a:lnTo>
                    <a:pt x="1310085" y="1160284"/>
                  </a:lnTo>
                  <a:lnTo>
                    <a:pt x="1326218" y="1137600"/>
                  </a:lnTo>
                  <a:lnTo>
                    <a:pt x="1341475" y="1114282"/>
                  </a:lnTo>
                  <a:lnTo>
                    <a:pt x="1357518" y="1124340"/>
                  </a:lnTo>
                  <a:lnTo>
                    <a:pt x="1353323" y="1131336"/>
                  </a:lnTo>
                  <a:lnTo>
                    <a:pt x="1327696" y="1168650"/>
                  </a:lnTo>
                  <a:lnTo>
                    <a:pt x="1299879" y="1204258"/>
                  </a:lnTo>
                  <a:lnTo>
                    <a:pt x="1289403" y="1216098"/>
                  </a:lnTo>
                  <a:close/>
                </a:path>
                <a:path w="1466850" h="1466850">
                  <a:moveTo>
                    <a:pt x="1367299" y="1108030"/>
                  </a:moveTo>
                  <a:lnTo>
                    <a:pt x="1351113" y="1098457"/>
                  </a:lnTo>
                  <a:lnTo>
                    <a:pt x="1364856" y="1074153"/>
                  </a:lnTo>
                  <a:lnTo>
                    <a:pt x="1377612" y="1049382"/>
                  </a:lnTo>
                  <a:lnTo>
                    <a:pt x="1389381" y="1024144"/>
                  </a:lnTo>
                  <a:lnTo>
                    <a:pt x="1400164" y="998439"/>
                  </a:lnTo>
                  <a:lnTo>
                    <a:pt x="1417824" y="1005444"/>
                  </a:lnTo>
                  <a:lnTo>
                    <a:pt x="1416099" y="1010128"/>
                  </a:lnTo>
                  <a:lnTo>
                    <a:pt x="1397621" y="1051978"/>
                  </a:lnTo>
                  <a:lnTo>
                    <a:pt x="1376664" y="1092413"/>
                  </a:lnTo>
                  <a:lnTo>
                    <a:pt x="1367299" y="1108030"/>
                  </a:lnTo>
                  <a:close/>
                </a:path>
                <a:path w="1466850" h="1466850">
                  <a:moveTo>
                    <a:pt x="1424371" y="987669"/>
                  </a:moveTo>
                  <a:lnTo>
                    <a:pt x="1406744" y="981201"/>
                  </a:lnTo>
                  <a:lnTo>
                    <a:pt x="1415853" y="954783"/>
                  </a:lnTo>
                  <a:lnTo>
                    <a:pt x="1423905" y="928063"/>
                  </a:lnTo>
                  <a:lnTo>
                    <a:pt x="1430899" y="901041"/>
                  </a:lnTo>
                  <a:lnTo>
                    <a:pt x="1436836" y="873717"/>
                  </a:lnTo>
                  <a:lnTo>
                    <a:pt x="1455599" y="877411"/>
                  </a:lnTo>
                  <a:lnTo>
                    <a:pt x="1445225" y="922569"/>
                  </a:lnTo>
                  <a:lnTo>
                    <a:pt x="1431999" y="966959"/>
                  </a:lnTo>
                  <a:lnTo>
                    <a:pt x="1424371" y="987669"/>
                  </a:lnTo>
                  <a:close/>
                </a:path>
                <a:path w="1466850" h="1466850">
                  <a:moveTo>
                    <a:pt x="1458673" y="858698"/>
                  </a:moveTo>
                  <a:lnTo>
                    <a:pt x="1440168" y="855551"/>
                  </a:lnTo>
                  <a:lnTo>
                    <a:pt x="1444296" y="828058"/>
                  </a:lnTo>
                  <a:lnTo>
                    <a:pt x="1447354" y="800416"/>
                  </a:lnTo>
                  <a:lnTo>
                    <a:pt x="1449342" y="772623"/>
                  </a:lnTo>
                  <a:lnTo>
                    <a:pt x="1450252" y="744907"/>
                  </a:lnTo>
                  <a:lnTo>
                    <a:pt x="1450260" y="744681"/>
                  </a:lnTo>
                  <a:lnTo>
                    <a:pt x="1466848" y="744907"/>
                  </a:lnTo>
                  <a:lnTo>
                    <a:pt x="1466848" y="793762"/>
                  </a:lnTo>
                  <a:lnTo>
                    <a:pt x="1463269" y="830511"/>
                  </a:lnTo>
                  <a:lnTo>
                    <a:pt x="1458673" y="858698"/>
                  </a:lnTo>
                  <a:close/>
                </a:path>
                <a:path w="1466850" h="1466850">
                  <a:moveTo>
                    <a:pt x="1450276" y="725929"/>
                  </a:moveTo>
                  <a:lnTo>
                    <a:pt x="1449404" y="697981"/>
                  </a:lnTo>
                  <a:lnTo>
                    <a:pt x="1447463" y="670181"/>
                  </a:lnTo>
                  <a:lnTo>
                    <a:pt x="1444452" y="642530"/>
                  </a:lnTo>
                  <a:lnTo>
                    <a:pt x="1440371" y="615028"/>
                  </a:lnTo>
                  <a:lnTo>
                    <a:pt x="1458862" y="611915"/>
                  </a:lnTo>
                  <a:lnTo>
                    <a:pt x="1463269" y="638945"/>
                  </a:lnTo>
                  <a:lnTo>
                    <a:pt x="1466848" y="675694"/>
                  </a:lnTo>
                  <a:lnTo>
                    <a:pt x="1466848" y="725731"/>
                  </a:lnTo>
                  <a:lnTo>
                    <a:pt x="1450276" y="725929"/>
                  </a:lnTo>
                  <a:close/>
                </a:path>
                <a:path w="1466850" h="1466850">
                  <a:moveTo>
                    <a:pt x="1437069" y="596851"/>
                  </a:moveTo>
                  <a:lnTo>
                    <a:pt x="1431179" y="569518"/>
                  </a:lnTo>
                  <a:lnTo>
                    <a:pt x="1424231" y="542485"/>
                  </a:lnTo>
                  <a:lnTo>
                    <a:pt x="1416225" y="515752"/>
                  </a:lnTo>
                  <a:lnTo>
                    <a:pt x="1407161" y="489318"/>
                  </a:lnTo>
                  <a:lnTo>
                    <a:pt x="1424777" y="482889"/>
                  </a:lnTo>
                  <a:lnTo>
                    <a:pt x="1431999" y="502497"/>
                  </a:lnTo>
                  <a:lnTo>
                    <a:pt x="1445225" y="546887"/>
                  </a:lnTo>
                  <a:lnTo>
                    <a:pt x="1455681" y="592402"/>
                  </a:lnTo>
                  <a:lnTo>
                    <a:pt x="1455810" y="593195"/>
                  </a:lnTo>
                  <a:lnTo>
                    <a:pt x="1437069" y="596851"/>
                  </a:lnTo>
                  <a:close/>
                </a:path>
                <a:path w="1466850" h="1466850">
                  <a:moveTo>
                    <a:pt x="1400610" y="472067"/>
                  </a:moveTo>
                  <a:lnTo>
                    <a:pt x="1389872" y="446345"/>
                  </a:lnTo>
                  <a:lnTo>
                    <a:pt x="1378146" y="421089"/>
                  </a:lnTo>
                  <a:lnTo>
                    <a:pt x="1365433" y="396297"/>
                  </a:lnTo>
                  <a:lnTo>
                    <a:pt x="1351733" y="371972"/>
                  </a:lnTo>
                  <a:lnTo>
                    <a:pt x="1367908" y="362442"/>
                  </a:lnTo>
                  <a:lnTo>
                    <a:pt x="1376664" y="377044"/>
                  </a:lnTo>
                  <a:lnTo>
                    <a:pt x="1397621" y="417479"/>
                  </a:lnTo>
                  <a:lnTo>
                    <a:pt x="1416099" y="459329"/>
                  </a:lnTo>
                  <a:lnTo>
                    <a:pt x="1418229" y="465113"/>
                  </a:lnTo>
                  <a:lnTo>
                    <a:pt x="1400610" y="472067"/>
                  </a:lnTo>
                  <a:close/>
                </a:path>
                <a:path w="1466850" h="1466850">
                  <a:moveTo>
                    <a:pt x="1342121" y="356129"/>
                  </a:moveTo>
                  <a:lnTo>
                    <a:pt x="1326905" y="332786"/>
                  </a:lnTo>
                  <a:lnTo>
                    <a:pt x="1310810" y="310075"/>
                  </a:lnTo>
                  <a:lnTo>
                    <a:pt x="1293838" y="287997"/>
                  </a:lnTo>
                  <a:lnTo>
                    <a:pt x="1275987" y="266551"/>
                  </a:lnTo>
                  <a:lnTo>
                    <a:pt x="1290194" y="254253"/>
                  </a:lnTo>
                  <a:lnTo>
                    <a:pt x="1299879" y="265199"/>
                  </a:lnTo>
                  <a:lnTo>
                    <a:pt x="1327696" y="300807"/>
                  </a:lnTo>
                  <a:lnTo>
                    <a:pt x="1353323" y="338121"/>
                  </a:lnTo>
                  <a:lnTo>
                    <a:pt x="1358127" y="346132"/>
                  </a:lnTo>
                  <a:lnTo>
                    <a:pt x="1342121" y="356129"/>
                  </a:lnTo>
                  <a:close/>
                </a:path>
                <a:path w="1466850" h="1466850">
                  <a:moveTo>
                    <a:pt x="1263652" y="252668"/>
                  </a:moveTo>
                  <a:lnTo>
                    <a:pt x="1244474" y="232432"/>
                  </a:lnTo>
                  <a:lnTo>
                    <a:pt x="1224559" y="212985"/>
                  </a:lnTo>
                  <a:lnTo>
                    <a:pt x="1203907" y="194325"/>
                  </a:lnTo>
                  <a:lnTo>
                    <a:pt x="1182519" y="176454"/>
                  </a:lnTo>
                  <a:lnTo>
                    <a:pt x="1194295" y="161795"/>
                  </a:lnTo>
                  <a:lnTo>
                    <a:pt x="1204256" y="169577"/>
                  </a:lnTo>
                  <a:lnTo>
                    <a:pt x="1238062" y="199487"/>
                  </a:lnTo>
                  <a:lnTo>
                    <a:pt x="1269968" y="231393"/>
                  </a:lnTo>
                  <a:lnTo>
                    <a:pt x="1277566" y="239981"/>
                  </a:lnTo>
                  <a:lnTo>
                    <a:pt x="1263652" y="252668"/>
                  </a:lnTo>
                  <a:close/>
                </a:path>
                <a:path w="1466850" h="1466850">
                  <a:moveTo>
                    <a:pt x="1167876" y="165000"/>
                  </a:moveTo>
                  <a:lnTo>
                    <a:pt x="1145369" y="148537"/>
                  </a:lnTo>
                  <a:lnTo>
                    <a:pt x="1122288" y="132993"/>
                  </a:lnTo>
                  <a:lnTo>
                    <a:pt x="1098633" y="118367"/>
                  </a:lnTo>
                  <a:lnTo>
                    <a:pt x="1074403" y="104660"/>
                  </a:lnTo>
                  <a:lnTo>
                    <a:pt x="1083353" y="88096"/>
                  </a:lnTo>
                  <a:lnTo>
                    <a:pt x="1092412" y="92791"/>
                  </a:lnTo>
                  <a:lnTo>
                    <a:pt x="1131334" y="116132"/>
                  </a:lnTo>
                  <a:lnTo>
                    <a:pt x="1168648" y="141760"/>
                  </a:lnTo>
                  <a:lnTo>
                    <a:pt x="1179261" y="150051"/>
                  </a:lnTo>
                  <a:lnTo>
                    <a:pt x="1167876" y="165000"/>
                  </a:lnTo>
                  <a:close/>
                </a:path>
                <a:path w="1466850" h="1466850">
                  <a:moveTo>
                    <a:pt x="1057932" y="96034"/>
                  </a:moveTo>
                  <a:lnTo>
                    <a:pt x="1032843" y="83919"/>
                  </a:lnTo>
                  <a:lnTo>
                    <a:pt x="1007350" y="72816"/>
                  </a:lnTo>
                  <a:lnTo>
                    <a:pt x="981451" y="62724"/>
                  </a:lnTo>
                  <a:lnTo>
                    <a:pt x="955147" y="53644"/>
                  </a:lnTo>
                  <a:lnTo>
                    <a:pt x="960961" y="35670"/>
                  </a:lnTo>
                  <a:lnTo>
                    <a:pt x="966958" y="37456"/>
                  </a:lnTo>
                  <a:lnTo>
                    <a:pt x="1010127" y="53357"/>
                  </a:lnTo>
                  <a:lnTo>
                    <a:pt x="1051977" y="71834"/>
                  </a:lnTo>
                  <a:lnTo>
                    <a:pt x="1066411" y="79315"/>
                  </a:lnTo>
                  <a:lnTo>
                    <a:pt x="1057932" y="96034"/>
                  </a:lnTo>
                  <a:close/>
                </a:path>
                <a:path w="1466850" h="1466850">
                  <a:moveTo>
                    <a:pt x="937400" y="48159"/>
                  </a:moveTo>
                  <a:lnTo>
                    <a:pt x="910471" y="40791"/>
                  </a:lnTo>
                  <a:lnTo>
                    <a:pt x="883296" y="34493"/>
                  </a:lnTo>
                  <a:lnTo>
                    <a:pt x="855876" y="29263"/>
                  </a:lnTo>
                  <a:lnTo>
                    <a:pt x="828210" y="25103"/>
                  </a:lnTo>
                  <a:lnTo>
                    <a:pt x="830675" y="6213"/>
                  </a:lnTo>
                  <a:lnTo>
                    <a:pt x="877053" y="13774"/>
                  </a:lnTo>
                  <a:lnTo>
                    <a:pt x="922568" y="24230"/>
                  </a:lnTo>
                  <a:lnTo>
                    <a:pt x="942687" y="30225"/>
                  </a:lnTo>
                  <a:lnTo>
                    <a:pt x="937400" y="48159"/>
                  </a:lnTo>
                  <a:close/>
                </a:path>
                <a:path w="1466850" h="1466850">
                  <a:moveTo>
                    <a:pt x="623571" y="27621"/>
                  </a:moveTo>
                  <a:lnTo>
                    <a:pt x="620694" y="9162"/>
                  </a:lnTo>
                  <a:lnTo>
                    <a:pt x="638944" y="6186"/>
                  </a:lnTo>
                  <a:lnTo>
                    <a:pt x="686418" y="1562"/>
                  </a:lnTo>
                  <a:lnTo>
                    <a:pt x="734727" y="0"/>
                  </a:lnTo>
                  <a:lnTo>
                    <a:pt x="783036" y="1562"/>
                  </a:lnTo>
                  <a:lnTo>
                    <a:pt x="811597" y="4344"/>
                  </a:lnTo>
                  <a:lnTo>
                    <a:pt x="810066" y="19049"/>
                  </a:lnTo>
                  <a:lnTo>
                    <a:pt x="734688" y="19049"/>
                  </a:lnTo>
                  <a:lnTo>
                    <a:pt x="706700" y="19585"/>
                  </a:lnTo>
                  <a:lnTo>
                    <a:pt x="678851" y="21192"/>
                  </a:lnTo>
                  <a:lnTo>
                    <a:pt x="651141" y="23871"/>
                  </a:lnTo>
                  <a:lnTo>
                    <a:pt x="623571" y="27621"/>
                  </a:lnTo>
                  <a:close/>
                </a:path>
                <a:path w="1466850" h="1466850">
                  <a:moveTo>
                    <a:pt x="809663" y="22928"/>
                  </a:moveTo>
                  <a:lnTo>
                    <a:pt x="790574" y="21192"/>
                  </a:lnTo>
                  <a:lnTo>
                    <a:pt x="772284" y="20019"/>
                  </a:lnTo>
                  <a:lnTo>
                    <a:pt x="753513" y="19292"/>
                  </a:lnTo>
                  <a:lnTo>
                    <a:pt x="734688" y="19049"/>
                  </a:lnTo>
                  <a:lnTo>
                    <a:pt x="810066" y="19049"/>
                  </a:lnTo>
                  <a:lnTo>
                    <a:pt x="809663" y="22928"/>
                  </a:lnTo>
                  <a:close/>
                </a:path>
              </a:pathLst>
            </a:custGeom>
            <a:solidFill>
              <a:srgbClr val="500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70013" y="2521717"/>
              <a:ext cx="1497569" cy="149756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170014" y="2521717"/>
              <a:ext cx="1495425" cy="1495425"/>
            </a:xfrm>
            <a:custGeom>
              <a:avLst/>
              <a:gdLst/>
              <a:ahLst/>
              <a:cxnLst/>
              <a:rect l="l" t="t" r="r" b="b"/>
              <a:pathLst>
                <a:path w="1495425" h="1495425">
                  <a:moveTo>
                    <a:pt x="511202" y="58583"/>
                  </a:moveTo>
                  <a:lnTo>
                    <a:pt x="564413" y="22868"/>
                  </a:lnTo>
                  <a:lnTo>
                    <a:pt x="609156" y="12995"/>
                  </a:lnTo>
                  <a:lnTo>
                    <a:pt x="615956" y="11929"/>
                  </a:lnTo>
                  <a:lnTo>
                    <a:pt x="619281" y="30497"/>
                  </a:lnTo>
                  <a:lnTo>
                    <a:pt x="591841" y="35956"/>
                  </a:lnTo>
                  <a:lnTo>
                    <a:pt x="564681" y="42456"/>
                  </a:lnTo>
                  <a:lnTo>
                    <a:pt x="537801" y="49999"/>
                  </a:lnTo>
                  <a:lnTo>
                    <a:pt x="511202" y="58583"/>
                  </a:lnTo>
                  <a:close/>
                </a:path>
                <a:path w="1495425" h="1495425">
                  <a:moveTo>
                    <a:pt x="392730" y="111641"/>
                  </a:moveTo>
                  <a:lnTo>
                    <a:pt x="436809" y="67886"/>
                  </a:lnTo>
                  <a:lnTo>
                    <a:pt x="478152" y="50401"/>
                  </a:lnTo>
                  <a:lnTo>
                    <a:pt x="487217" y="47199"/>
                  </a:lnTo>
                  <a:lnTo>
                    <a:pt x="493790" y="64825"/>
                  </a:lnTo>
                  <a:lnTo>
                    <a:pt x="467869" y="75062"/>
                  </a:lnTo>
                  <a:lnTo>
                    <a:pt x="442385" y="86278"/>
                  </a:lnTo>
                  <a:lnTo>
                    <a:pt x="417339" y="98471"/>
                  </a:lnTo>
                  <a:lnTo>
                    <a:pt x="392730" y="111641"/>
                  </a:lnTo>
                  <a:close/>
                </a:path>
                <a:path w="1495425" h="1495425">
                  <a:moveTo>
                    <a:pt x="285519" y="184915"/>
                  </a:moveTo>
                  <a:lnTo>
                    <a:pt x="273613" y="170440"/>
                  </a:lnTo>
                  <a:lnTo>
                    <a:pt x="285406" y="160561"/>
                  </a:lnTo>
                  <a:lnTo>
                    <a:pt x="320986" y="134157"/>
                  </a:lnTo>
                  <a:lnTo>
                    <a:pt x="358139" y="109851"/>
                  </a:lnTo>
                  <a:lnTo>
                    <a:pt x="367051" y="104748"/>
                  </a:lnTo>
                  <a:lnTo>
                    <a:pt x="376654" y="120915"/>
                  </a:lnTo>
                  <a:lnTo>
                    <a:pt x="352971" y="135599"/>
                  </a:lnTo>
                  <a:lnTo>
                    <a:pt x="329887" y="151160"/>
                  </a:lnTo>
                  <a:lnTo>
                    <a:pt x="307403" y="167599"/>
                  </a:lnTo>
                  <a:lnTo>
                    <a:pt x="285519" y="184915"/>
                  </a:lnTo>
                  <a:close/>
                </a:path>
                <a:path w="1495425" h="1495425">
                  <a:moveTo>
                    <a:pt x="192899" y="275979"/>
                  </a:moveTo>
                  <a:lnTo>
                    <a:pt x="178632" y="263833"/>
                  </a:lnTo>
                  <a:lnTo>
                    <a:pt x="188975" y="251486"/>
                  </a:lnTo>
                  <a:lnTo>
                    <a:pt x="219312" y="219313"/>
                  </a:lnTo>
                  <a:lnTo>
                    <a:pt x="251485" y="188976"/>
                  </a:lnTo>
                  <a:lnTo>
                    <a:pt x="259000" y="182681"/>
                  </a:lnTo>
                  <a:lnTo>
                    <a:pt x="271315" y="196903"/>
                  </a:lnTo>
                  <a:lnTo>
                    <a:pt x="250583" y="215554"/>
                  </a:lnTo>
                  <a:lnTo>
                    <a:pt x="230603" y="234950"/>
                  </a:lnTo>
                  <a:lnTo>
                    <a:pt x="211375" y="255092"/>
                  </a:lnTo>
                  <a:lnTo>
                    <a:pt x="192899" y="275979"/>
                  </a:lnTo>
                  <a:close/>
                </a:path>
                <a:path w="1495425" h="1495425">
                  <a:moveTo>
                    <a:pt x="117804" y="381942"/>
                  </a:moveTo>
                  <a:lnTo>
                    <a:pt x="101621" y="372514"/>
                  </a:lnTo>
                  <a:lnTo>
                    <a:pt x="109850" y="358140"/>
                  </a:lnTo>
                  <a:lnTo>
                    <a:pt x="134156" y="320987"/>
                  </a:lnTo>
                  <a:lnTo>
                    <a:pt x="160560" y="285407"/>
                  </a:lnTo>
                  <a:lnTo>
                    <a:pt x="166389" y="278448"/>
                  </a:lnTo>
                  <a:lnTo>
                    <a:pt x="181028" y="290284"/>
                  </a:lnTo>
                  <a:lnTo>
                    <a:pt x="163898" y="312311"/>
                  </a:lnTo>
                  <a:lnTo>
                    <a:pt x="147651" y="334930"/>
                  </a:lnTo>
                  <a:lnTo>
                    <a:pt x="132286" y="358140"/>
                  </a:lnTo>
                  <a:lnTo>
                    <a:pt x="117804" y="381942"/>
                  </a:lnTo>
                  <a:close/>
                </a:path>
                <a:path w="1495425" h="1495425">
                  <a:moveTo>
                    <a:pt x="62712" y="499526"/>
                  </a:moveTo>
                  <a:lnTo>
                    <a:pt x="45110" y="493130"/>
                  </a:lnTo>
                  <a:lnTo>
                    <a:pt x="50400" y="478153"/>
                  </a:lnTo>
                  <a:lnTo>
                    <a:pt x="67885" y="436810"/>
                  </a:lnTo>
                  <a:lnTo>
                    <a:pt x="87730" y="396777"/>
                  </a:lnTo>
                  <a:lnTo>
                    <a:pt x="92158" y="389043"/>
                  </a:lnTo>
                  <a:lnTo>
                    <a:pt x="108661" y="398104"/>
                  </a:lnTo>
                  <a:lnTo>
                    <a:pt x="95703" y="422815"/>
                  </a:lnTo>
                  <a:lnTo>
                    <a:pt x="83725" y="447956"/>
                  </a:lnTo>
                  <a:lnTo>
                    <a:pt x="72728" y="473526"/>
                  </a:lnTo>
                  <a:lnTo>
                    <a:pt x="62712" y="499526"/>
                  </a:lnTo>
                  <a:close/>
                </a:path>
                <a:path w="1495425" h="1495425">
                  <a:moveTo>
                    <a:pt x="29443" y="625309"/>
                  </a:moveTo>
                  <a:lnTo>
                    <a:pt x="10956" y="622160"/>
                  </a:lnTo>
                  <a:lnTo>
                    <a:pt x="12994" y="609157"/>
                  </a:lnTo>
                  <a:lnTo>
                    <a:pt x="22867" y="564414"/>
                  </a:lnTo>
                  <a:lnTo>
                    <a:pt x="35365" y="520716"/>
                  </a:lnTo>
                  <a:lnTo>
                    <a:pt x="38784" y="511038"/>
                  </a:lnTo>
                  <a:lnTo>
                    <a:pt x="56613" y="517005"/>
                  </a:lnTo>
                  <a:lnTo>
                    <a:pt x="48255" y="543672"/>
                  </a:lnTo>
                  <a:lnTo>
                    <a:pt x="40941" y="570611"/>
                  </a:lnTo>
                  <a:lnTo>
                    <a:pt x="34671" y="597824"/>
                  </a:lnTo>
                  <a:lnTo>
                    <a:pt x="29443" y="625309"/>
                  </a:lnTo>
                  <a:close/>
                </a:path>
                <a:path w="1495425" h="1495425">
                  <a:moveTo>
                    <a:pt x="19075" y="755040"/>
                  </a:moveTo>
                  <a:lnTo>
                    <a:pt x="193" y="755040"/>
                  </a:lnTo>
                  <a:lnTo>
                    <a:pt x="0" y="748754"/>
                  </a:lnTo>
                  <a:lnTo>
                    <a:pt x="1472" y="701430"/>
                  </a:lnTo>
                  <a:lnTo>
                    <a:pt x="5833" y="654858"/>
                  </a:lnTo>
                  <a:lnTo>
                    <a:pt x="8010" y="640963"/>
                  </a:lnTo>
                  <a:lnTo>
                    <a:pt x="26561" y="643639"/>
                  </a:lnTo>
                  <a:lnTo>
                    <a:pt x="23274" y="669740"/>
                  </a:lnTo>
                  <a:lnTo>
                    <a:pt x="20927" y="695959"/>
                  </a:lnTo>
                  <a:lnTo>
                    <a:pt x="19518" y="722297"/>
                  </a:lnTo>
                  <a:lnTo>
                    <a:pt x="19048" y="748754"/>
                  </a:lnTo>
                  <a:lnTo>
                    <a:pt x="19075" y="755040"/>
                  </a:lnTo>
                  <a:close/>
                </a:path>
                <a:path w="1495425" h="1495425">
                  <a:moveTo>
                    <a:pt x="12890" y="887748"/>
                  </a:moveTo>
                  <a:lnTo>
                    <a:pt x="5833" y="842710"/>
                  </a:lnTo>
                  <a:lnTo>
                    <a:pt x="1472" y="796138"/>
                  </a:lnTo>
                  <a:lnTo>
                    <a:pt x="792" y="774280"/>
                  </a:lnTo>
                  <a:lnTo>
                    <a:pt x="19465" y="773654"/>
                  </a:lnTo>
                  <a:lnTo>
                    <a:pt x="20926" y="801540"/>
                  </a:lnTo>
                  <a:lnTo>
                    <a:pt x="23436" y="829266"/>
                  </a:lnTo>
                  <a:lnTo>
                    <a:pt x="26993" y="856831"/>
                  </a:lnTo>
                  <a:lnTo>
                    <a:pt x="31598" y="884236"/>
                  </a:lnTo>
                  <a:lnTo>
                    <a:pt x="12890" y="887748"/>
                  </a:lnTo>
                  <a:close/>
                </a:path>
                <a:path w="1495425" h="1495425">
                  <a:moveTo>
                    <a:pt x="49266" y="1016206"/>
                  </a:moveTo>
                  <a:lnTo>
                    <a:pt x="35365" y="976852"/>
                  </a:lnTo>
                  <a:lnTo>
                    <a:pt x="22867" y="933154"/>
                  </a:lnTo>
                  <a:lnTo>
                    <a:pt x="16957" y="906370"/>
                  </a:lnTo>
                  <a:lnTo>
                    <a:pt x="35259" y="902447"/>
                  </a:lnTo>
                  <a:lnTo>
                    <a:pt x="41641" y="929656"/>
                  </a:lnTo>
                  <a:lnTo>
                    <a:pt x="49055" y="956556"/>
                  </a:lnTo>
                  <a:lnTo>
                    <a:pt x="57502" y="983146"/>
                  </a:lnTo>
                  <a:lnTo>
                    <a:pt x="66981" y="1009428"/>
                  </a:lnTo>
                  <a:lnTo>
                    <a:pt x="49266" y="1016206"/>
                  </a:lnTo>
                  <a:close/>
                </a:path>
                <a:path w="1495425" h="1495425">
                  <a:moveTo>
                    <a:pt x="107848" y="1135931"/>
                  </a:moveTo>
                  <a:lnTo>
                    <a:pt x="87730" y="1100792"/>
                  </a:lnTo>
                  <a:lnTo>
                    <a:pt x="67885" y="1060758"/>
                  </a:lnTo>
                  <a:lnTo>
                    <a:pt x="56445" y="1033709"/>
                  </a:lnTo>
                  <a:lnTo>
                    <a:pt x="73788" y="1026562"/>
                  </a:lnTo>
                  <a:lnTo>
                    <a:pt x="84912" y="1052154"/>
                  </a:lnTo>
                  <a:lnTo>
                    <a:pt x="97000" y="1077276"/>
                  </a:lnTo>
                  <a:lnTo>
                    <a:pt x="110052" y="1101928"/>
                  </a:lnTo>
                  <a:lnTo>
                    <a:pt x="124068" y="1126111"/>
                  </a:lnTo>
                  <a:lnTo>
                    <a:pt x="107848" y="1135931"/>
                  </a:lnTo>
                  <a:close/>
                </a:path>
                <a:path w="1495425" h="1495425">
                  <a:moveTo>
                    <a:pt x="186699" y="1243365"/>
                  </a:moveTo>
                  <a:lnTo>
                    <a:pt x="160560" y="1212161"/>
                  </a:lnTo>
                  <a:lnTo>
                    <a:pt x="134156" y="1176581"/>
                  </a:lnTo>
                  <a:lnTo>
                    <a:pt x="118054" y="1151968"/>
                  </a:lnTo>
                  <a:lnTo>
                    <a:pt x="133865" y="1141839"/>
                  </a:lnTo>
                  <a:lnTo>
                    <a:pt x="149351" y="1165030"/>
                  </a:lnTo>
                  <a:lnTo>
                    <a:pt x="165693" y="1187590"/>
                  </a:lnTo>
                  <a:lnTo>
                    <a:pt x="182891" y="1209520"/>
                  </a:lnTo>
                  <a:lnTo>
                    <a:pt x="200944" y="1230820"/>
                  </a:lnTo>
                  <a:lnTo>
                    <a:pt x="186699" y="1243365"/>
                  </a:lnTo>
                  <a:close/>
                </a:path>
                <a:path w="1495425" h="1495425">
                  <a:moveTo>
                    <a:pt x="283254" y="1335205"/>
                  </a:moveTo>
                  <a:lnTo>
                    <a:pt x="251485" y="1308593"/>
                  </a:lnTo>
                  <a:lnTo>
                    <a:pt x="219312" y="1278255"/>
                  </a:lnTo>
                  <a:lnTo>
                    <a:pt x="199622" y="1257373"/>
                  </a:lnTo>
                  <a:lnTo>
                    <a:pt x="213399" y="1244606"/>
                  </a:lnTo>
                  <a:lnTo>
                    <a:pt x="232743" y="1264704"/>
                  </a:lnTo>
                  <a:lnTo>
                    <a:pt x="252805" y="1284023"/>
                  </a:lnTo>
                  <a:lnTo>
                    <a:pt x="273584" y="1302563"/>
                  </a:lnTo>
                  <a:lnTo>
                    <a:pt x="295081" y="1320324"/>
                  </a:lnTo>
                  <a:lnTo>
                    <a:pt x="283254" y="1335205"/>
                  </a:lnTo>
                  <a:close/>
                </a:path>
                <a:path w="1495425" h="1495425">
                  <a:moveTo>
                    <a:pt x="394490" y="1408529"/>
                  </a:moveTo>
                  <a:lnTo>
                    <a:pt x="358139" y="1387717"/>
                  </a:lnTo>
                  <a:lnTo>
                    <a:pt x="320986" y="1363412"/>
                  </a:lnTo>
                  <a:lnTo>
                    <a:pt x="298479" y="1346709"/>
                  </a:lnTo>
                  <a:lnTo>
                    <a:pt x="309789" y="1331713"/>
                  </a:lnTo>
                  <a:lnTo>
                    <a:pt x="332376" y="1348085"/>
                  </a:lnTo>
                  <a:lnTo>
                    <a:pt x="355524" y="1363554"/>
                  </a:lnTo>
                  <a:lnTo>
                    <a:pt x="379233" y="1378119"/>
                  </a:lnTo>
                  <a:lnTo>
                    <a:pt x="403502" y="1391780"/>
                  </a:lnTo>
                  <a:lnTo>
                    <a:pt x="394490" y="1408529"/>
                  </a:lnTo>
                  <a:close/>
                </a:path>
                <a:path w="1495425" h="1495425">
                  <a:moveTo>
                    <a:pt x="516953" y="1460873"/>
                  </a:moveTo>
                  <a:lnTo>
                    <a:pt x="478152" y="1447167"/>
                  </a:lnTo>
                  <a:lnTo>
                    <a:pt x="436809" y="1429683"/>
                  </a:lnTo>
                  <a:lnTo>
                    <a:pt x="411523" y="1417148"/>
                  </a:lnTo>
                  <a:lnTo>
                    <a:pt x="419997" y="1400385"/>
                  </a:lnTo>
                  <a:lnTo>
                    <a:pt x="445107" y="1412482"/>
                  </a:lnTo>
                  <a:lnTo>
                    <a:pt x="470616" y="1423586"/>
                  </a:lnTo>
                  <a:lnTo>
                    <a:pt x="496523" y="1433697"/>
                  </a:lnTo>
                  <a:lnTo>
                    <a:pt x="522828" y="1442815"/>
                  </a:lnTo>
                  <a:lnTo>
                    <a:pt x="516953" y="1460873"/>
                  </a:lnTo>
                  <a:close/>
                </a:path>
                <a:path w="1495425" h="1495425">
                  <a:moveTo>
                    <a:pt x="647191" y="1490533"/>
                  </a:moveTo>
                  <a:lnTo>
                    <a:pt x="609156" y="1484574"/>
                  </a:lnTo>
                  <a:lnTo>
                    <a:pt x="564413" y="1474700"/>
                  </a:lnTo>
                  <a:lnTo>
                    <a:pt x="535217" y="1466350"/>
                  </a:lnTo>
                  <a:lnTo>
                    <a:pt x="540569" y="1448335"/>
                  </a:lnTo>
                  <a:lnTo>
                    <a:pt x="567494" y="1455775"/>
                  </a:lnTo>
                  <a:lnTo>
                    <a:pt x="594662" y="1462165"/>
                  </a:lnTo>
                  <a:lnTo>
                    <a:pt x="622075" y="1467506"/>
                  </a:lnTo>
                  <a:lnTo>
                    <a:pt x="649732" y="1471798"/>
                  </a:lnTo>
                  <a:lnTo>
                    <a:pt x="647191" y="1490533"/>
                  </a:lnTo>
                  <a:close/>
                </a:path>
                <a:path w="1495425" h="1495425">
                  <a:moveTo>
                    <a:pt x="780546" y="1495424"/>
                  </a:moveTo>
                  <a:lnTo>
                    <a:pt x="694258" y="1495424"/>
                  </a:lnTo>
                  <a:lnTo>
                    <a:pt x="666204" y="1492797"/>
                  </a:lnTo>
                  <a:lnTo>
                    <a:pt x="668259" y="1474070"/>
                  </a:lnTo>
                  <a:lnTo>
                    <a:pt x="688288" y="1475990"/>
                  </a:lnTo>
                  <a:lnTo>
                    <a:pt x="708380" y="1477361"/>
                  </a:lnTo>
                  <a:lnTo>
                    <a:pt x="726316" y="1478093"/>
                  </a:lnTo>
                  <a:lnTo>
                    <a:pt x="779820" y="1478093"/>
                  </a:lnTo>
                  <a:lnTo>
                    <a:pt x="780436" y="1492797"/>
                  </a:lnTo>
                  <a:lnTo>
                    <a:pt x="780546" y="1495424"/>
                  </a:lnTo>
                  <a:close/>
                </a:path>
                <a:path w="1495425" h="1495425">
                  <a:moveTo>
                    <a:pt x="779820" y="1478093"/>
                  </a:moveTo>
                  <a:lnTo>
                    <a:pt x="772056" y="1478093"/>
                  </a:lnTo>
                  <a:lnTo>
                    <a:pt x="779808" y="1477809"/>
                  </a:lnTo>
                  <a:lnTo>
                    <a:pt x="779820" y="1478093"/>
                  </a:lnTo>
                  <a:close/>
                </a:path>
                <a:path w="1495425" h="1495425">
                  <a:moveTo>
                    <a:pt x="803308" y="1495424"/>
                  </a:moveTo>
                  <a:lnTo>
                    <a:pt x="799590" y="1495424"/>
                  </a:lnTo>
                  <a:lnTo>
                    <a:pt x="798341" y="1476800"/>
                  </a:lnTo>
                  <a:lnTo>
                    <a:pt x="826165" y="1474403"/>
                  </a:lnTo>
                  <a:lnTo>
                    <a:pt x="853802" y="1470957"/>
                  </a:lnTo>
                  <a:lnTo>
                    <a:pt x="881252" y="1466463"/>
                  </a:lnTo>
                  <a:lnTo>
                    <a:pt x="908515" y="1460919"/>
                  </a:lnTo>
                  <a:lnTo>
                    <a:pt x="912606" y="1479235"/>
                  </a:lnTo>
                  <a:lnTo>
                    <a:pt x="888410" y="1484574"/>
                  </a:lnTo>
                  <a:lnTo>
                    <a:pt x="842709" y="1491735"/>
                  </a:lnTo>
                  <a:lnTo>
                    <a:pt x="803308" y="1495424"/>
                  </a:lnTo>
                  <a:close/>
                </a:path>
                <a:path w="1495425" h="1495425">
                  <a:moveTo>
                    <a:pt x="931388" y="1475090"/>
                  </a:moveTo>
                  <a:lnTo>
                    <a:pt x="926753" y="1456598"/>
                  </a:lnTo>
                  <a:lnTo>
                    <a:pt x="953614" y="1449315"/>
                  </a:lnTo>
                  <a:lnTo>
                    <a:pt x="980139" y="1441017"/>
                  </a:lnTo>
                  <a:lnTo>
                    <a:pt x="1006328" y="1431704"/>
                  </a:lnTo>
                  <a:lnTo>
                    <a:pt x="1032180" y="1421375"/>
                  </a:lnTo>
                  <a:lnTo>
                    <a:pt x="1039481" y="1438681"/>
                  </a:lnTo>
                  <a:lnTo>
                    <a:pt x="1019415" y="1447167"/>
                  </a:lnTo>
                  <a:lnTo>
                    <a:pt x="976851" y="1462202"/>
                  </a:lnTo>
                  <a:lnTo>
                    <a:pt x="933154" y="1474700"/>
                  </a:lnTo>
                  <a:lnTo>
                    <a:pt x="931388" y="1475090"/>
                  </a:lnTo>
                  <a:close/>
                </a:path>
                <a:path w="1495425" h="1495425">
                  <a:moveTo>
                    <a:pt x="1057139" y="1431213"/>
                  </a:moveTo>
                  <a:lnTo>
                    <a:pt x="1049300" y="1413892"/>
                  </a:lnTo>
                  <a:lnTo>
                    <a:pt x="1074469" y="1401915"/>
                  </a:lnTo>
                  <a:lnTo>
                    <a:pt x="1099139" y="1388993"/>
                  </a:lnTo>
                  <a:lnTo>
                    <a:pt x="1123309" y="1375128"/>
                  </a:lnTo>
                  <a:lnTo>
                    <a:pt x="1146980" y="1360317"/>
                  </a:lnTo>
                  <a:lnTo>
                    <a:pt x="1157251" y="1376057"/>
                  </a:lnTo>
                  <a:lnTo>
                    <a:pt x="1139427" y="1387717"/>
                  </a:lnTo>
                  <a:lnTo>
                    <a:pt x="1100791" y="1409837"/>
                  </a:lnTo>
                  <a:lnTo>
                    <a:pt x="1060757" y="1429683"/>
                  </a:lnTo>
                  <a:lnTo>
                    <a:pt x="1057139" y="1431213"/>
                  </a:lnTo>
                  <a:close/>
                </a:path>
                <a:path w="1495425" h="1495425">
                  <a:moveTo>
                    <a:pt x="1173180" y="1365636"/>
                  </a:moveTo>
                  <a:lnTo>
                    <a:pt x="1162389" y="1349981"/>
                  </a:lnTo>
                  <a:lnTo>
                    <a:pt x="1185056" y="1333713"/>
                  </a:lnTo>
                  <a:lnTo>
                    <a:pt x="1207062" y="1316612"/>
                  </a:lnTo>
                  <a:lnTo>
                    <a:pt x="1228408" y="1298679"/>
                  </a:lnTo>
                  <a:lnTo>
                    <a:pt x="1249093" y="1279913"/>
                  </a:lnTo>
                  <a:lnTo>
                    <a:pt x="1261986" y="1293595"/>
                  </a:lnTo>
                  <a:lnTo>
                    <a:pt x="1246081" y="1308593"/>
                  </a:lnTo>
                  <a:lnTo>
                    <a:pt x="1212160" y="1337007"/>
                  </a:lnTo>
                  <a:lnTo>
                    <a:pt x="1176580" y="1363412"/>
                  </a:lnTo>
                  <a:lnTo>
                    <a:pt x="1173180" y="1365636"/>
                  </a:lnTo>
                  <a:close/>
                </a:path>
                <a:path w="1495425" h="1495425">
                  <a:moveTo>
                    <a:pt x="1275850" y="1280522"/>
                  </a:moveTo>
                  <a:lnTo>
                    <a:pt x="1262450" y="1267004"/>
                  </a:lnTo>
                  <a:lnTo>
                    <a:pt x="1281895" y="1246984"/>
                  </a:lnTo>
                  <a:lnTo>
                    <a:pt x="1300535" y="1226275"/>
                  </a:lnTo>
                  <a:lnTo>
                    <a:pt x="1318369" y="1204877"/>
                  </a:lnTo>
                  <a:lnTo>
                    <a:pt x="1335397" y="1182789"/>
                  </a:lnTo>
                  <a:lnTo>
                    <a:pt x="1350498" y="1193981"/>
                  </a:lnTo>
                  <a:lnTo>
                    <a:pt x="1337007" y="1212161"/>
                  </a:lnTo>
                  <a:lnTo>
                    <a:pt x="1308592" y="1246082"/>
                  </a:lnTo>
                  <a:lnTo>
                    <a:pt x="1278254" y="1278255"/>
                  </a:lnTo>
                  <a:lnTo>
                    <a:pt x="1275850" y="1280522"/>
                  </a:lnTo>
                  <a:close/>
                </a:path>
                <a:path w="1495425" h="1495425">
                  <a:moveTo>
                    <a:pt x="1361882" y="1178641"/>
                  </a:moveTo>
                  <a:lnTo>
                    <a:pt x="1346292" y="1167690"/>
                  </a:lnTo>
                  <a:lnTo>
                    <a:pt x="1361889" y="1144563"/>
                  </a:lnTo>
                  <a:lnTo>
                    <a:pt x="1376563" y="1120906"/>
                  </a:lnTo>
                  <a:lnTo>
                    <a:pt x="1390313" y="1096718"/>
                  </a:lnTo>
                  <a:lnTo>
                    <a:pt x="1403140" y="1072001"/>
                  </a:lnTo>
                  <a:lnTo>
                    <a:pt x="1419977" y="1080335"/>
                  </a:lnTo>
                  <a:lnTo>
                    <a:pt x="1409836" y="1100792"/>
                  </a:lnTo>
                  <a:lnTo>
                    <a:pt x="1387716" y="1139428"/>
                  </a:lnTo>
                  <a:lnTo>
                    <a:pt x="1363411" y="1176581"/>
                  </a:lnTo>
                  <a:lnTo>
                    <a:pt x="1361882" y="1178641"/>
                  </a:lnTo>
                  <a:close/>
                </a:path>
                <a:path w="1495425" h="1495425">
                  <a:moveTo>
                    <a:pt x="1428475" y="1063192"/>
                  </a:moveTo>
                  <a:lnTo>
                    <a:pt x="1411196" y="1055185"/>
                  </a:lnTo>
                  <a:lnTo>
                    <a:pt x="1422419" y="1029696"/>
                  </a:lnTo>
                  <a:lnTo>
                    <a:pt x="1432638" y="1003841"/>
                  </a:lnTo>
                  <a:lnTo>
                    <a:pt x="1441853" y="977618"/>
                  </a:lnTo>
                  <a:lnTo>
                    <a:pt x="1450063" y="951029"/>
                  </a:lnTo>
                  <a:lnTo>
                    <a:pt x="1468102" y="956222"/>
                  </a:lnTo>
                  <a:lnTo>
                    <a:pt x="1462201" y="976852"/>
                  </a:lnTo>
                  <a:lnTo>
                    <a:pt x="1447166" y="1019415"/>
                  </a:lnTo>
                  <a:lnTo>
                    <a:pt x="1429682" y="1060758"/>
                  </a:lnTo>
                  <a:lnTo>
                    <a:pt x="1428475" y="1063192"/>
                  </a:lnTo>
                  <a:close/>
                </a:path>
                <a:path w="1495425" h="1495425">
                  <a:moveTo>
                    <a:pt x="1473366" y="937815"/>
                  </a:moveTo>
                  <a:lnTo>
                    <a:pt x="1454993" y="933035"/>
                  </a:lnTo>
                  <a:lnTo>
                    <a:pt x="1461505" y="905874"/>
                  </a:lnTo>
                  <a:lnTo>
                    <a:pt x="1466963" y="878497"/>
                  </a:lnTo>
                  <a:lnTo>
                    <a:pt x="1471367" y="850904"/>
                  </a:lnTo>
                  <a:lnTo>
                    <a:pt x="1474718" y="823096"/>
                  </a:lnTo>
                  <a:lnTo>
                    <a:pt x="1493394" y="824985"/>
                  </a:lnTo>
                  <a:lnTo>
                    <a:pt x="1491734" y="842710"/>
                  </a:lnTo>
                  <a:lnTo>
                    <a:pt x="1484573" y="888411"/>
                  </a:lnTo>
                  <a:lnTo>
                    <a:pt x="1474726" y="933035"/>
                  </a:lnTo>
                  <a:lnTo>
                    <a:pt x="1473366" y="937815"/>
                  </a:lnTo>
                  <a:close/>
                </a:path>
                <a:path w="1495425" h="1495425">
                  <a:moveTo>
                    <a:pt x="1495156" y="806163"/>
                  </a:moveTo>
                  <a:lnTo>
                    <a:pt x="1476342" y="804736"/>
                  </a:lnTo>
                  <a:lnTo>
                    <a:pt x="1477267" y="790781"/>
                  </a:lnTo>
                  <a:lnTo>
                    <a:pt x="1477928" y="776799"/>
                  </a:lnTo>
                  <a:lnTo>
                    <a:pt x="1478325" y="762790"/>
                  </a:lnTo>
                  <a:lnTo>
                    <a:pt x="1478457" y="748754"/>
                  </a:lnTo>
                  <a:lnTo>
                    <a:pt x="1478326" y="734792"/>
                  </a:lnTo>
                  <a:lnTo>
                    <a:pt x="1477934" y="720857"/>
                  </a:lnTo>
                  <a:lnTo>
                    <a:pt x="1477280" y="706948"/>
                  </a:lnTo>
                  <a:lnTo>
                    <a:pt x="1476443" y="694259"/>
                  </a:lnTo>
                  <a:lnTo>
                    <a:pt x="1476364" y="693066"/>
                  </a:lnTo>
                  <a:lnTo>
                    <a:pt x="1495179" y="691646"/>
                  </a:lnTo>
                  <a:lnTo>
                    <a:pt x="1495312" y="693066"/>
                  </a:lnTo>
                  <a:lnTo>
                    <a:pt x="1495424" y="803309"/>
                  </a:lnTo>
                  <a:lnTo>
                    <a:pt x="1495156" y="806163"/>
                  </a:lnTo>
                  <a:close/>
                </a:path>
                <a:path w="1495425" h="1495425">
                  <a:moveTo>
                    <a:pt x="1474748" y="674704"/>
                  </a:moveTo>
                  <a:lnTo>
                    <a:pt x="1471408" y="646895"/>
                  </a:lnTo>
                  <a:lnTo>
                    <a:pt x="1467015" y="619302"/>
                  </a:lnTo>
                  <a:lnTo>
                    <a:pt x="1461568" y="591924"/>
                  </a:lnTo>
                  <a:lnTo>
                    <a:pt x="1455068" y="564762"/>
                  </a:lnTo>
                  <a:lnTo>
                    <a:pt x="1473435" y="559992"/>
                  </a:lnTo>
                  <a:lnTo>
                    <a:pt x="1474699" y="564414"/>
                  </a:lnTo>
                  <a:lnTo>
                    <a:pt x="1484573" y="609157"/>
                  </a:lnTo>
                  <a:lnTo>
                    <a:pt x="1491734" y="654858"/>
                  </a:lnTo>
                  <a:lnTo>
                    <a:pt x="1493416" y="672823"/>
                  </a:lnTo>
                  <a:lnTo>
                    <a:pt x="1474748" y="674704"/>
                  </a:lnTo>
                  <a:close/>
                </a:path>
                <a:path w="1495425" h="1495425">
                  <a:moveTo>
                    <a:pt x="1450145" y="546766"/>
                  </a:moveTo>
                  <a:lnTo>
                    <a:pt x="1441946" y="520173"/>
                  </a:lnTo>
                  <a:lnTo>
                    <a:pt x="1432742" y="493946"/>
                  </a:lnTo>
                  <a:lnTo>
                    <a:pt x="1422534" y="468086"/>
                  </a:lnTo>
                  <a:lnTo>
                    <a:pt x="1411321" y="442593"/>
                  </a:lnTo>
                  <a:lnTo>
                    <a:pt x="1428587" y="434601"/>
                  </a:lnTo>
                  <a:lnTo>
                    <a:pt x="1429682" y="436810"/>
                  </a:lnTo>
                  <a:lnTo>
                    <a:pt x="1447166" y="478153"/>
                  </a:lnTo>
                  <a:lnTo>
                    <a:pt x="1462201" y="520716"/>
                  </a:lnTo>
                  <a:lnTo>
                    <a:pt x="1468170" y="541584"/>
                  </a:lnTo>
                  <a:lnTo>
                    <a:pt x="1450145" y="546766"/>
                  </a:lnTo>
                  <a:close/>
                </a:path>
                <a:path w="1495425" h="1495425">
                  <a:moveTo>
                    <a:pt x="1403272" y="425773"/>
                  </a:moveTo>
                  <a:lnTo>
                    <a:pt x="1390455" y="401051"/>
                  </a:lnTo>
                  <a:lnTo>
                    <a:pt x="1376715" y="376858"/>
                  </a:lnTo>
                  <a:lnTo>
                    <a:pt x="1362051" y="353194"/>
                  </a:lnTo>
                  <a:lnTo>
                    <a:pt x="1346463" y="330061"/>
                  </a:lnTo>
                  <a:lnTo>
                    <a:pt x="1362034" y="319133"/>
                  </a:lnTo>
                  <a:lnTo>
                    <a:pt x="1363411" y="320987"/>
                  </a:lnTo>
                  <a:lnTo>
                    <a:pt x="1387716" y="358140"/>
                  </a:lnTo>
                  <a:lnTo>
                    <a:pt x="1409836" y="396777"/>
                  </a:lnTo>
                  <a:lnTo>
                    <a:pt x="1420089" y="417458"/>
                  </a:lnTo>
                  <a:lnTo>
                    <a:pt x="1403272" y="425773"/>
                  </a:lnTo>
                  <a:close/>
                </a:path>
                <a:path w="1495425" h="1495425">
                  <a:moveTo>
                    <a:pt x="1335574" y="314958"/>
                  </a:moveTo>
                  <a:lnTo>
                    <a:pt x="1318555" y="292863"/>
                  </a:lnTo>
                  <a:lnTo>
                    <a:pt x="1300730" y="271457"/>
                  </a:lnTo>
                  <a:lnTo>
                    <a:pt x="1282098" y="250740"/>
                  </a:lnTo>
                  <a:lnTo>
                    <a:pt x="1262661" y="230712"/>
                  </a:lnTo>
                  <a:lnTo>
                    <a:pt x="1276040" y="217226"/>
                  </a:lnTo>
                  <a:lnTo>
                    <a:pt x="1278254" y="219313"/>
                  </a:lnTo>
                  <a:lnTo>
                    <a:pt x="1308592" y="251486"/>
                  </a:lnTo>
                  <a:lnTo>
                    <a:pt x="1337007" y="285407"/>
                  </a:lnTo>
                  <a:lnTo>
                    <a:pt x="1350651" y="303794"/>
                  </a:lnTo>
                  <a:lnTo>
                    <a:pt x="1335574" y="314958"/>
                  </a:lnTo>
                  <a:close/>
                </a:path>
                <a:path w="1495425" h="1495425">
                  <a:moveTo>
                    <a:pt x="1249310" y="217798"/>
                  </a:moveTo>
                  <a:lnTo>
                    <a:pt x="1228632" y="199025"/>
                  </a:lnTo>
                  <a:lnTo>
                    <a:pt x="1207294" y="181083"/>
                  </a:lnTo>
                  <a:lnTo>
                    <a:pt x="1185295" y="163973"/>
                  </a:lnTo>
                  <a:lnTo>
                    <a:pt x="1162634" y="147695"/>
                  </a:lnTo>
                  <a:lnTo>
                    <a:pt x="1173407" y="132081"/>
                  </a:lnTo>
                  <a:lnTo>
                    <a:pt x="1176580" y="134157"/>
                  </a:lnTo>
                  <a:lnTo>
                    <a:pt x="1212160" y="160561"/>
                  </a:lnTo>
                  <a:lnTo>
                    <a:pt x="1246081" y="188976"/>
                  </a:lnTo>
                  <a:lnTo>
                    <a:pt x="1262177" y="204154"/>
                  </a:lnTo>
                  <a:lnTo>
                    <a:pt x="1249310" y="217798"/>
                  </a:lnTo>
                  <a:close/>
                </a:path>
                <a:path w="1495425" h="1495425">
                  <a:moveTo>
                    <a:pt x="1147228" y="137352"/>
                  </a:moveTo>
                  <a:lnTo>
                    <a:pt x="1123564" y="122532"/>
                  </a:lnTo>
                  <a:lnTo>
                    <a:pt x="1099400" y="108657"/>
                  </a:lnTo>
                  <a:lnTo>
                    <a:pt x="1074736" y="95726"/>
                  </a:lnTo>
                  <a:lnTo>
                    <a:pt x="1049572" y="83739"/>
                  </a:lnTo>
                  <a:lnTo>
                    <a:pt x="1057399" y="66465"/>
                  </a:lnTo>
                  <a:lnTo>
                    <a:pt x="1060757" y="67886"/>
                  </a:lnTo>
                  <a:lnTo>
                    <a:pt x="1100791" y="87731"/>
                  </a:lnTo>
                  <a:lnTo>
                    <a:pt x="1139427" y="109851"/>
                  </a:lnTo>
                  <a:lnTo>
                    <a:pt x="1157477" y="121659"/>
                  </a:lnTo>
                  <a:lnTo>
                    <a:pt x="1147228" y="137352"/>
                  </a:lnTo>
                  <a:close/>
                </a:path>
                <a:path w="1495425" h="1495425">
                  <a:moveTo>
                    <a:pt x="1032452" y="76246"/>
                  </a:moveTo>
                  <a:lnTo>
                    <a:pt x="1006605" y="65908"/>
                  </a:lnTo>
                  <a:lnTo>
                    <a:pt x="980421" y="56584"/>
                  </a:lnTo>
                  <a:lnTo>
                    <a:pt x="953901" y="48276"/>
                  </a:lnTo>
                  <a:lnTo>
                    <a:pt x="927044" y="40982"/>
                  </a:lnTo>
                  <a:lnTo>
                    <a:pt x="931592" y="22868"/>
                  </a:lnTo>
                  <a:lnTo>
                    <a:pt x="931674" y="22542"/>
                  </a:lnTo>
                  <a:lnTo>
                    <a:pt x="933154" y="22868"/>
                  </a:lnTo>
                  <a:lnTo>
                    <a:pt x="976851" y="35366"/>
                  </a:lnTo>
                  <a:lnTo>
                    <a:pt x="1019415" y="50401"/>
                  </a:lnTo>
                  <a:lnTo>
                    <a:pt x="1039738" y="58996"/>
                  </a:lnTo>
                  <a:lnTo>
                    <a:pt x="1032452" y="76246"/>
                  </a:lnTo>
                  <a:close/>
                </a:path>
                <a:path w="1495425" h="1495425">
                  <a:moveTo>
                    <a:pt x="908809" y="36654"/>
                  </a:moveTo>
                  <a:lnTo>
                    <a:pt x="881547" y="31099"/>
                  </a:lnTo>
                  <a:lnTo>
                    <a:pt x="854097" y="26593"/>
                  </a:lnTo>
                  <a:lnTo>
                    <a:pt x="826460" y="23135"/>
                  </a:lnTo>
                  <a:lnTo>
                    <a:pt x="798636" y="20727"/>
                  </a:lnTo>
                  <a:lnTo>
                    <a:pt x="799912" y="1826"/>
                  </a:lnTo>
                  <a:lnTo>
                    <a:pt x="842709" y="5834"/>
                  </a:lnTo>
                  <a:lnTo>
                    <a:pt x="888410" y="12995"/>
                  </a:lnTo>
                  <a:lnTo>
                    <a:pt x="912894" y="18397"/>
                  </a:lnTo>
                  <a:lnTo>
                    <a:pt x="908809" y="36654"/>
                  </a:lnTo>
                  <a:close/>
                </a:path>
                <a:path w="1495425" h="1495425">
                  <a:moveTo>
                    <a:pt x="637560" y="27465"/>
                  </a:moveTo>
                  <a:lnTo>
                    <a:pt x="634735" y="8987"/>
                  </a:lnTo>
                  <a:lnTo>
                    <a:pt x="654857" y="5834"/>
                  </a:lnTo>
                  <a:lnTo>
                    <a:pt x="701429" y="1473"/>
                  </a:lnTo>
                  <a:lnTo>
                    <a:pt x="748783" y="0"/>
                  </a:lnTo>
                  <a:lnTo>
                    <a:pt x="780897" y="999"/>
                  </a:lnTo>
                  <a:lnTo>
                    <a:pt x="780134" y="19049"/>
                  </a:lnTo>
                  <a:lnTo>
                    <a:pt x="748753" y="19049"/>
                  </a:lnTo>
                  <a:lnTo>
                    <a:pt x="720751" y="19575"/>
                  </a:lnTo>
                  <a:lnTo>
                    <a:pt x="692884" y="21153"/>
                  </a:lnTo>
                  <a:lnTo>
                    <a:pt x="665154" y="23783"/>
                  </a:lnTo>
                  <a:lnTo>
                    <a:pt x="637560" y="27465"/>
                  </a:lnTo>
                  <a:close/>
                </a:path>
                <a:path w="1495425" h="1495425">
                  <a:moveTo>
                    <a:pt x="780106" y="19711"/>
                  </a:moveTo>
                  <a:lnTo>
                    <a:pt x="772279" y="19421"/>
                  </a:lnTo>
                  <a:lnTo>
                    <a:pt x="758177" y="19049"/>
                  </a:lnTo>
                  <a:lnTo>
                    <a:pt x="780134" y="19049"/>
                  </a:lnTo>
                  <a:lnTo>
                    <a:pt x="780106" y="19711"/>
                  </a:lnTo>
                  <a:close/>
                </a:path>
              </a:pathLst>
            </a:custGeom>
            <a:solidFill>
              <a:srgbClr val="500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75923" y="7219560"/>
              <a:ext cx="1529817" cy="152981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175923" y="7219560"/>
              <a:ext cx="1530350" cy="1530350"/>
            </a:xfrm>
            <a:custGeom>
              <a:avLst/>
              <a:gdLst/>
              <a:ahLst/>
              <a:cxnLst/>
              <a:rect l="l" t="t" r="r" b="b"/>
              <a:pathLst>
                <a:path w="1530350" h="1530350">
                  <a:moveTo>
                    <a:pt x="527014" y="57784"/>
                  </a:moveTo>
                  <a:lnTo>
                    <a:pt x="576568" y="23360"/>
                  </a:lnTo>
                  <a:lnTo>
                    <a:pt x="622274" y="13274"/>
                  </a:lnTo>
                  <a:lnTo>
                    <a:pt x="632072" y="11739"/>
                  </a:lnTo>
                  <a:lnTo>
                    <a:pt x="635316" y="30263"/>
                  </a:lnTo>
                  <a:lnTo>
                    <a:pt x="607836" y="35611"/>
                  </a:lnTo>
                  <a:lnTo>
                    <a:pt x="580626" y="41980"/>
                  </a:lnTo>
                  <a:lnTo>
                    <a:pt x="553685" y="49371"/>
                  </a:lnTo>
                  <a:lnTo>
                    <a:pt x="527014" y="57784"/>
                  </a:lnTo>
                  <a:close/>
                </a:path>
                <a:path w="1530350" h="1530350">
                  <a:moveTo>
                    <a:pt x="408017" y="109810"/>
                  </a:moveTo>
                  <a:lnTo>
                    <a:pt x="398977" y="93252"/>
                  </a:lnTo>
                  <a:lnTo>
                    <a:pt x="405321" y="89620"/>
                  </a:lnTo>
                  <a:lnTo>
                    <a:pt x="446216" y="69347"/>
                  </a:lnTo>
                  <a:lnTo>
                    <a:pt x="488449" y="51487"/>
                  </a:lnTo>
                  <a:lnTo>
                    <a:pt x="503121" y="46304"/>
                  </a:lnTo>
                  <a:lnTo>
                    <a:pt x="509535" y="63906"/>
                  </a:lnTo>
                  <a:lnTo>
                    <a:pt x="483525" y="73941"/>
                  </a:lnTo>
                  <a:lnTo>
                    <a:pt x="457936" y="84937"/>
                  </a:lnTo>
                  <a:lnTo>
                    <a:pt x="432766" y="96893"/>
                  </a:lnTo>
                  <a:lnTo>
                    <a:pt x="408017" y="109810"/>
                  </a:lnTo>
                  <a:close/>
                </a:path>
                <a:path w="1530350" h="1530350">
                  <a:moveTo>
                    <a:pt x="299832" y="181764"/>
                  </a:moveTo>
                  <a:lnTo>
                    <a:pt x="288022" y="166976"/>
                  </a:lnTo>
                  <a:lnTo>
                    <a:pt x="291553" y="164018"/>
                  </a:lnTo>
                  <a:lnTo>
                    <a:pt x="327899" y="137045"/>
                  </a:lnTo>
                  <a:lnTo>
                    <a:pt x="365852" y="112216"/>
                  </a:lnTo>
                  <a:lnTo>
                    <a:pt x="382444" y="102717"/>
                  </a:lnTo>
                  <a:lnTo>
                    <a:pt x="391821" y="118917"/>
                  </a:lnTo>
                  <a:lnTo>
                    <a:pt x="367960" y="133328"/>
                  </a:lnTo>
                  <a:lnTo>
                    <a:pt x="344675" y="148606"/>
                  </a:lnTo>
                  <a:lnTo>
                    <a:pt x="321966" y="164752"/>
                  </a:lnTo>
                  <a:lnTo>
                    <a:pt x="299832" y="181764"/>
                  </a:lnTo>
                  <a:close/>
                </a:path>
                <a:path w="1530350" h="1530350">
                  <a:moveTo>
                    <a:pt x="205679" y="271364"/>
                  </a:moveTo>
                  <a:lnTo>
                    <a:pt x="191455" y="258800"/>
                  </a:lnTo>
                  <a:lnTo>
                    <a:pt x="193045" y="256902"/>
                  </a:lnTo>
                  <a:lnTo>
                    <a:pt x="224036" y="224036"/>
                  </a:lnTo>
                  <a:lnTo>
                    <a:pt x="256902" y="193045"/>
                  </a:lnTo>
                  <a:lnTo>
                    <a:pt x="273404" y="179222"/>
                  </a:lnTo>
                  <a:lnTo>
                    <a:pt x="285442" y="193552"/>
                  </a:lnTo>
                  <a:lnTo>
                    <a:pt x="264416" y="211890"/>
                  </a:lnTo>
                  <a:lnTo>
                    <a:pt x="244114" y="230972"/>
                  </a:lnTo>
                  <a:lnTo>
                    <a:pt x="224535" y="250796"/>
                  </a:lnTo>
                  <a:lnTo>
                    <a:pt x="205679" y="271364"/>
                  </a:lnTo>
                  <a:close/>
                </a:path>
                <a:path w="1530350" h="1530350">
                  <a:moveTo>
                    <a:pt x="128406" y="375888"/>
                  </a:moveTo>
                  <a:lnTo>
                    <a:pt x="112163" y="365939"/>
                  </a:lnTo>
                  <a:lnTo>
                    <a:pt x="137046" y="327899"/>
                  </a:lnTo>
                  <a:lnTo>
                    <a:pt x="164018" y="291553"/>
                  </a:lnTo>
                  <a:lnTo>
                    <a:pt x="179213" y="273414"/>
                  </a:lnTo>
                  <a:lnTo>
                    <a:pt x="193544" y="285452"/>
                  </a:lnTo>
                  <a:lnTo>
                    <a:pt x="175982" y="307164"/>
                  </a:lnTo>
                  <a:lnTo>
                    <a:pt x="159271" y="329474"/>
                  </a:lnTo>
                  <a:lnTo>
                    <a:pt x="143413" y="352382"/>
                  </a:lnTo>
                  <a:lnTo>
                    <a:pt x="128406" y="375888"/>
                  </a:lnTo>
                  <a:close/>
                </a:path>
                <a:path w="1530350" h="1530350">
                  <a:moveTo>
                    <a:pt x="70443" y="492269"/>
                  </a:moveTo>
                  <a:lnTo>
                    <a:pt x="52802" y="485338"/>
                  </a:lnTo>
                  <a:lnTo>
                    <a:pt x="69347" y="446216"/>
                  </a:lnTo>
                  <a:lnTo>
                    <a:pt x="89621" y="405321"/>
                  </a:lnTo>
                  <a:lnTo>
                    <a:pt x="102711" y="382455"/>
                  </a:lnTo>
                  <a:lnTo>
                    <a:pt x="118911" y="391832"/>
                  </a:lnTo>
                  <a:lnTo>
                    <a:pt x="105366" y="416276"/>
                  </a:lnTo>
                  <a:lnTo>
                    <a:pt x="92774" y="441164"/>
                  </a:lnTo>
                  <a:lnTo>
                    <a:pt x="81133" y="466495"/>
                  </a:lnTo>
                  <a:lnTo>
                    <a:pt x="70443" y="492269"/>
                  </a:lnTo>
                  <a:close/>
                </a:path>
                <a:path w="1530350" h="1530350">
                  <a:moveTo>
                    <a:pt x="33675" y="617171"/>
                  </a:moveTo>
                  <a:lnTo>
                    <a:pt x="15219" y="613463"/>
                  </a:lnTo>
                  <a:lnTo>
                    <a:pt x="23361" y="576568"/>
                  </a:lnTo>
                  <a:lnTo>
                    <a:pt x="36128" y="531929"/>
                  </a:lnTo>
                  <a:lnTo>
                    <a:pt x="46299" y="503133"/>
                  </a:lnTo>
                  <a:lnTo>
                    <a:pt x="63902" y="509547"/>
                  </a:lnTo>
                  <a:lnTo>
                    <a:pt x="54819" y="536017"/>
                  </a:lnTo>
                  <a:lnTo>
                    <a:pt x="46754" y="562777"/>
                  </a:lnTo>
                  <a:lnTo>
                    <a:pt x="39706" y="589829"/>
                  </a:lnTo>
                  <a:lnTo>
                    <a:pt x="33675" y="617171"/>
                  </a:lnTo>
                  <a:close/>
                </a:path>
                <a:path w="1530350" h="1530350">
                  <a:moveTo>
                    <a:pt x="19280" y="746171"/>
                  </a:moveTo>
                  <a:lnTo>
                    <a:pt x="597" y="745711"/>
                  </a:lnTo>
                  <a:lnTo>
                    <a:pt x="1451" y="718236"/>
                  </a:lnTo>
                  <a:lnTo>
                    <a:pt x="1504" y="716534"/>
                  </a:lnTo>
                  <a:lnTo>
                    <a:pt x="5959" y="668960"/>
                  </a:lnTo>
                  <a:lnTo>
                    <a:pt x="11737" y="632084"/>
                  </a:lnTo>
                  <a:lnTo>
                    <a:pt x="30261" y="635329"/>
                  </a:lnTo>
                  <a:lnTo>
                    <a:pt x="25975" y="662815"/>
                  </a:lnTo>
                  <a:lnTo>
                    <a:pt x="22715" y="690450"/>
                  </a:lnTo>
                  <a:lnTo>
                    <a:pt x="20484" y="718236"/>
                  </a:lnTo>
                  <a:lnTo>
                    <a:pt x="19300" y="745711"/>
                  </a:lnTo>
                  <a:lnTo>
                    <a:pt x="19280" y="746171"/>
                  </a:lnTo>
                  <a:close/>
                </a:path>
                <a:path w="1530350" h="1530350">
                  <a:moveTo>
                    <a:pt x="8795" y="878956"/>
                  </a:moveTo>
                  <a:lnTo>
                    <a:pt x="5959" y="860857"/>
                  </a:lnTo>
                  <a:lnTo>
                    <a:pt x="1504" y="813282"/>
                  </a:lnTo>
                  <a:lnTo>
                    <a:pt x="0" y="764914"/>
                  </a:lnTo>
                  <a:lnTo>
                    <a:pt x="19049" y="764914"/>
                  </a:lnTo>
                  <a:lnTo>
                    <a:pt x="19565" y="792931"/>
                  </a:lnTo>
                  <a:lnTo>
                    <a:pt x="21111" y="820816"/>
                  </a:lnTo>
                  <a:lnTo>
                    <a:pt x="23687" y="848568"/>
                  </a:lnTo>
                  <a:lnTo>
                    <a:pt x="27293" y="876189"/>
                  </a:lnTo>
                  <a:lnTo>
                    <a:pt x="8795" y="878956"/>
                  </a:lnTo>
                  <a:close/>
                </a:path>
                <a:path w="1530350" h="1530350">
                  <a:moveTo>
                    <a:pt x="39979" y="1008790"/>
                  </a:moveTo>
                  <a:lnTo>
                    <a:pt x="36128" y="997887"/>
                  </a:lnTo>
                  <a:lnTo>
                    <a:pt x="23361" y="953249"/>
                  </a:lnTo>
                  <a:lnTo>
                    <a:pt x="13274" y="907542"/>
                  </a:lnTo>
                  <a:lnTo>
                    <a:pt x="11739" y="897745"/>
                  </a:lnTo>
                  <a:lnTo>
                    <a:pt x="30266" y="894500"/>
                  </a:lnTo>
                  <a:lnTo>
                    <a:pt x="35614" y="921980"/>
                  </a:lnTo>
                  <a:lnTo>
                    <a:pt x="41984" y="949190"/>
                  </a:lnTo>
                  <a:lnTo>
                    <a:pt x="49375" y="976130"/>
                  </a:lnTo>
                  <a:lnTo>
                    <a:pt x="57788" y="1002801"/>
                  </a:lnTo>
                  <a:lnTo>
                    <a:pt x="39979" y="1008790"/>
                  </a:lnTo>
                  <a:close/>
                </a:path>
                <a:path w="1530350" h="1530350">
                  <a:moveTo>
                    <a:pt x="93253" y="1130841"/>
                  </a:moveTo>
                  <a:lnTo>
                    <a:pt x="89621" y="1124495"/>
                  </a:lnTo>
                  <a:lnTo>
                    <a:pt x="69347" y="1083600"/>
                  </a:lnTo>
                  <a:lnTo>
                    <a:pt x="51487" y="1041367"/>
                  </a:lnTo>
                  <a:lnTo>
                    <a:pt x="46304" y="1026696"/>
                  </a:lnTo>
                  <a:lnTo>
                    <a:pt x="63911" y="1020280"/>
                  </a:lnTo>
                  <a:lnTo>
                    <a:pt x="73946" y="1046289"/>
                  </a:lnTo>
                  <a:lnTo>
                    <a:pt x="84942" y="1071879"/>
                  </a:lnTo>
                  <a:lnTo>
                    <a:pt x="96899" y="1097048"/>
                  </a:lnTo>
                  <a:lnTo>
                    <a:pt x="109816" y="1121797"/>
                  </a:lnTo>
                  <a:lnTo>
                    <a:pt x="93253" y="1130841"/>
                  </a:lnTo>
                  <a:close/>
                </a:path>
                <a:path w="1530350" h="1530350">
                  <a:moveTo>
                    <a:pt x="166978" y="1241796"/>
                  </a:moveTo>
                  <a:lnTo>
                    <a:pt x="164018" y="1238263"/>
                  </a:lnTo>
                  <a:lnTo>
                    <a:pt x="137046" y="1201917"/>
                  </a:lnTo>
                  <a:lnTo>
                    <a:pt x="112217" y="1163964"/>
                  </a:lnTo>
                  <a:lnTo>
                    <a:pt x="102718" y="1147373"/>
                  </a:lnTo>
                  <a:lnTo>
                    <a:pt x="118923" y="1137993"/>
                  </a:lnTo>
                  <a:lnTo>
                    <a:pt x="133335" y="1161853"/>
                  </a:lnTo>
                  <a:lnTo>
                    <a:pt x="148613" y="1185138"/>
                  </a:lnTo>
                  <a:lnTo>
                    <a:pt x="164759" y="1207847"/>
                  </a:lnTo>
                  <a:lnTo>
                    <a:pt x="181772" y="1229980"/>
                  </a:lnTo>
                  <a:lnTo>
                    <a:pt x="166978" y="1241796"/>
                  </a:lnTo>
                  <a:close/>
                </a:path>
                <a:path w="1530350" h="1530350">
                  <a:moveTo>
                    <a:pt x="258804" y="1338364"/>
                  </a:moveTo>
                  <a:lnTo>
                    <a:pt x="256902" y="1336771"/>
                  </a:lnTo>
                  <a:lnTo>
                    <a:pt x="224036" y="1305780"/>
                  </a:lnTo>
                  <a:lnTo>
                    <a:pt x="193045" y="1272914"/>
                  </a:lnTo>
                  <a:lnTo>
                    <a:pt x="179224" y="1256415"/>
                  </a:lnTo>
                  <a:lnTo>
                    <a:pt x="193560" y="1244371"/>
                  </a:lnTo>
                  <a:lnTo>
                    <a:pt x="211899" y="1265396"/>
                  </a:lnTo>
                  <a:lnTo>
                    <a:pt x="230980" y="1285698"/>
                  </a:lnTo>
                  <a:lnTo>
                    <a:pt x="250805" y="1305277"/>
                  </a:lnTo>
                  <a:lnTo>
                    <a:pt x="271373" y="1324132"/>
                  </a:lnTo>
                  <a:lnTo>
                    <a:pt x="258804" y="1338364"/>
                  </a:lnTo>
                  <a:close/>
                </a:path>
                <a:path w="1530350" h="1530350">
                  <a:moveTo>
                    <a:pt x="365944" y="1417656"/>
                  </a:moveTo>
                  <a:lnTo>
                    <a:pt x="327899" y="1392770"/>
                  </a:lnTo>
                  <a:lnTo>
                    <a:pt x="291553" y="1365798"/>
                  </a:lnTo>
                  <a:lnTo>
                    <a:pt x="273417" y="1350606"/>
                  </a:lnTo>
                  <a:lnTo>
                    <a:pt x="285462" y="1336267"/>
                  </a:lnTo>
                  <a:lnTo>
                    <a:pt x="307174" y="1353829"/>
                  </a:lnTo>
                  <a:lnTo>
                    <a:pt x="329485" y="1370539"/>
                  </a:lnTo>
                  <a:lnTo>
                    <a:pt x="352393" y="1386398"/>
                  </a:lnTo>
                  <a:lnTo>
                    <a:pt x="375899" y="1401404"/>
                  </a:lnTo>
                  <a:lnTo>
                    <a:pt x="365944" y="1417656"/>
                  </a:lnTo>
                  <a:close/>
                </a:path>
                <a:path w="1530350" h="1530350">
                  <a:moveTo>
                    <a:pt x="485346" y="1477017"/>
                  </a:moveTo>
                  <a:lnTo>
                    <a:pt x="446216" y="1460468"/>
                  </a:lnTo>
                  <a:lnTo>
                    <a:pt x="405321" y="1440195"/>
                  </a:lnTo>
                  <a:lnTo>
                    <a:pt x="382461" y="1427108"/>
                  </a:lnTo>
                  <a:lnTo>
                    <a:pt x="391843" y="1410899"/>
                  </a:lnTo>
                  <a:lnTo>
                    <a:pt x="416288" y="1424443"/>
                  </a:lnTo>
                  <a:lnTo>
                    <a:pt x="441176" y="1437035"/>
                  </a:lnTo>
                  <a:lnTo>
                    <a:pt x="466507" y="1448675"/>
                  </a:lnTo>
                  <a:lnTo>
                    <a:pt x="492281" y="1459364"/>
                  </a:lnTo>
                  <a:lnTo>
                    <a:pt x="485346" y="1477017"/>
                  </a:lnTo>
                  <a:close/>
                </a:path>
                <a:path w="1530350" h="1530350">
                  <a:moveTo>
                    <a:pt x="613474" y="1514599"/>
                  </a:moveTo>
                  <a:lnTo>
                    <a:pt x="576568" y="1506455"/>
                  </a:lnTo>
                  <a:lnTo>
                    <a:pt x="531929" y="1493688"/>
                  </a:lnTo>
                  <a:lnTo>
                    <a:pt x="503142" y="1483519"/>
                  </a:lnTo>
                  <a:lnTo>
                    <a:pt x="509559" y="1465905"/>
                  </a:lnTo>
                  <a:lnTo>
                    <a:pt x="536029" y="1474987"/>
                  </a:lnTo>
                  <a:lnTo>
                    <a:pt x="562790" y="1483053"/>
                  </a:lnTo>
                  <a:lnTo>
                    <a:pt x="589841" y="1490100"/>
                  </a:lnTo>
                  <a:lnTo>
                    <a:pt x="617183" y="1496131"/>
                  </a:lnTo>
                  <a:lnTo>
                    <a:pt x="613474" y="1514599"/>
                  </a:lnTo>
                  <a:close/>
                </a:path>
                <a:path w="1530350" h="1530350">
                  <a:moveTo>
                    <a:pt x="745723" y="1529219"/>
                  </a:moveTo>
                  <a:lnTo>
                    <a:pt x="716534" y="1528311"/>
                  </a:lnTo>
                  <a:lnTo>
                    <a:pt x="668959" y="1523857"/>
                  </a:lnTo>
                  <a:lnTo>
                    <a:pt x="632095" y="1518080"/>
                  </a:lnTo>
                  <a:lnTo>
                    <a:pt x="635341" y="1499544"/>
                  </a:lnTo>
                  <a:lnTo>
                    <a:pt x="662827" y="1503830"/>
                  </a:lnTo>
                  <a:lnTo>
                    <a:pt x="690463" y="1507089"/>
                  </a:lnTo>
                  <a:lnTo>
                    <a:pt x="718249" y="1509320"/>
                  </a:lnTo>
                  <a:lnTo>
                    <a:pt x="746184" y="1510523"/>
                  </a:lnTo>
                  <a:lnTo>
                    <a:pt x="745855" y="1523857"/>
                  </a:lnTo>
                  <a:lnTo>
                    <a:pt x="745746" y="1528311"/>
                  </a:lnTo>
                  <a:lnTo>
                    <a:pt x="745723" y="1529219"/>
                  </a:lnTo>
                  <a:close/>
                </a:path>
                <a:path w="1530350" h="1530350">
                  <a:moveTo>
                    <a:pt x="764928" y="1529816"/>
                  </a:moveTo>
                  <a:lnTo>
                    <a:pt x="764927" y="1510754"/>
                  </a:lnTo>
                  <a:lnTo>
                    <a:pt x="792943" y="1510237"/>
                  </a:lnTo>
                  <a:lnTo>
                    <a:pt x="820828" y="1508691"/>
                  </a:lnTo>
                  <a:lnTo>
                    <a:pt x="848581" y="1506115"/>
                  </a:lnTo>
                  <a:lnTo>
                    <a:pt x="876202" y="1502508"/>
                  </a:lnTo>
                  <a:lnTo>
                    <a:pt x="878971" y="1521018"/>
                  </a:lnTo>
                  <a:lnTo>
                    <a:pt x="860856" y="1523857"/>
                  </a:lnTo>
                  <a:lnTo>
                    <a:pt x="813282" y="1528311"/>
                  </a:lnTo>
                  <a:lnTo>
                    <a:pt x="764928" y="1529816"/>
                  </a:lnTo>
                  <a:close/>
                </a:path>
                <a:path w="1530350" h="1530350">
                  <a:moveTo>
                    <a:pt x="897760" y="1518074"/>
                  </a:moveTo>
                  <a:lnTo>
                    <a:pt x="894512" y="1499535"/>
                  </a:lnTo>
                  <a:lnTo>
                    <a:pt x="921992" y="1494186"/>
                  </a:lnTo>
                  <a:lnTo>
                    <a:pt x="949202" y="1487816"/>
                  </a:lnTo>
                  <a:lnTo>
                    <a:pt x="976142" y="1480424"/>
                  </a:lnTo>
                  <a:lnTo>
                    <a:pt x="1002813" y="1472011"/>
                  </a:lnTo>
                  <a:lnTo>
                    <a:pt x="1008806" y="1489831"/>
                  </a:lnTo>
                  <a:lnTo>
                    <a:pt x="997887" y="1493688"/>
                  </a:lnTo>
                  <a:lnTo>
                    <a:pt x="953248" y="1506455"/>
                  </a:lnTo>
                  <a:lnTo>
                    <a:pt x="907542" y="1516541"/>
                  </a:lnTo>
                  <a:lnTo>
                    <a:pt x="897760" y="1518074"/>
                  </a:lnTo>
                  <a:close/>
                </a:path>
                <a:path w="1530350" h="1530350">
                  <a:moveTo>
                    <a:pt x="1026712" y="1483506"/>
                  </a:moveTo>
                  <a:lnTo>
                    <a:pt x="1020292" y="1465888"/>
                  </a:lnTo>
                  <a:lnTo>
                    <a:pt x="1046301" y="1455852"/>
                  </a:lnTo>
                  <a:lnTo>
                    <a:pt x="1071891" y="1444856"/>
                  </a:lnTo>
                  <a:lnTo>
                    <a:pt x="1097060" y="1432899"/>
                  </a:lnTo>
                  <a:lnTo>
                    <a:pt x="1121809" y="1419981"/>
                  </a:lnTo>
                  <a:lnTo>
                    <a:pt x="1130857" y="1436553"/>
                  </a:lnTo>
                  <a:lnTo>
                    <a:pt x="1124495" y="1440195"/>
                  </a:lnTo>
                  <a:lnTo>
                    <a:pt x="1083600" y="1460468"/>
                  </a:lnTo>
                  <a:lnTo>
                    <a:pt x="1041367" y="1478329"/>
                  </a:lnTo>
                  <a:lnTo>
                    <a:pt x="1026712" y="1483506"/>
                  </a:lnTo>
                  <a:close/>
                </a:path>
                <a:path w="1530350" h="1530350">
                  <a:moveTo>
                    <a:pt x="1147390" y="1427088"/>
                  </a:moveTo>
                  <a:lnTo>
                    <a:pt x="1138004" y="1410873"/>
                  </a:lnTo>
                  <a:lnTo>
                    <a:pt x="1161864" y="1396461"/>
                  </a:lnTo>
                  <a:lnTo>
                    <a:pt x="1185149" y="1381182"/>
                  </a:lnTo>
                  <a:lnTo>
                    <a:pt x="1207858" y="1365036"/>
                  </a:lnTo>
                  <a:lnTo>
                    <a:pt x="1229991" y="1348022"/>
                  </a:lnTo>
                  <a:lnTo>
                    <a:pt x="1241812" y="1362825"/>
                  </a:lnTo>
                  <a:lnTo>
                    <a:pt x="1238263" y="1365798"/>
                  </a:lnTo>
                  <a:lnTo>
                    <a:pt x="1201917" y="1392770"/>
                  </a:lnTo>
                  <a:lnTo>
                    <a:pt x="1163964" y="1417599"/>
                  </a:lnTo>
                  <a:lnTo>
                    <a:pt x="1147390" y="1427088"/>
                  </a:lnTo>
                  <a:close/>
                </a:path>
                <a:path w="1530350" h="1530350">
                  <a:moveTo>
                    <a:pt x="1256431" y="1350579"/>
                  </a:moveTo>
                  <a:lnTo>
                    <a:pt x="1244380" y="1336235"/>
                  </a:lnTo>
                  <a:lnTo>
                    <a:pt x="1265405" y="1317896"/>
                  </a:lnTo>
                  <a:lnTo>
                    <a:pt x="1285707" y="1298814"/>
                  </a:lnTo>
                  <a:lnTo>
                    <a:pt x="1305285" y="1278989"/>
                  </a:lnTo>
                  <a:lnTo>
                    <a:pt x="1324140" y="1258420"/>
                  </a:lnTo>
                  <a:lnTo>
                    <a:pt x="1338379" y="1270995"/>
                  </a:lnTo>
                  <a:lnTo>
                    <a:pt x="1336771" y="1272914"/>
                  </a:lnTo>
                  <a:lnTo>
                    <a:pt x="1305780" y="1305780"/>
                  </a:lnTo>
                  <a:lnTo>
                    <a:pt x="1272914" y="1336771"/>
                  </a:lnTo>
                  <a:lnTo>
                    <a:pt x="1256431" y="1350579"/>
                  </a:lnTo>
                  <a:close/>
                </a:path>
                <a:path w="1530350" h="1530350">
                  <a:moveTo>
                    <a:pt x="1350621" y="1256381"/>
                  </a:moveTo>
                  <a:lnTo>
                    <a:pt x="1336276" y="1244331"/>
                  </a:lnTo>
                  <a:lnTo>
                    <a:pt x="1353837" y="1222619"/>
                  </a:lnTo>
                  <a:lnTo>
                    <a:pt x="1370547" y="1200308"/>
                  </a:lnTo>
                  <a:lnTo>
                    <a:pt x="1386404" y="1177400"/>
                  </a:lnTo>
                  <a:lnTo>
                    <a:pt x="1401410" y="1153893"/>
                  </a:lnTo>
                  <a:lnTo>
                    <a:pt x="1417669" y="1163851"/>
                  </a:lnTo>
                  <a:lnTo>
                    <a:pt x="1392771" y="1201917"/>
                  </a:lnTo>
                  <a:lnTo>
                    <a:pt x="1365798" y="1238263"/>
                  </a:lnTo>
                  <a:lnTo>
                    <a:pt x="1350621" y="1256381"/>
                  </a:lnTo>
                  <a:close/>
                </a:path>
                <a:path w="1530350" h="1530350">
                  <a:moveTo>
                    <a:pt x="1427121" y="1147334"/>
                  </a:moveTo>
                  <a:lnTo>
                    <a:pt x="1410905" y="1137949"/>
                  </a:lnTo>
                  <a:lnTo>
                    <a:pt x="1424449" y="1113504"/>
                  </a:lnTo>
                  <a:lnTo>
                    <a:pt x="1437041" y="1088616"/>
                  </a:lnTo>
                  <a:lnTo>
                    <a:pt x="1448681" y="1063285"/>
                  </a:lnTo>
                  <a:lnTo>
                    <a:pt x="1459369" y="1037511"/>
                  </a:lnTo>
                  <a:lnTo>
                    <a:pt x="1477027" y="1044448"/>
                  </a:lnTo>
                  <a:lnTo>
                    <a:pt x="1460469" y="1083600"/>
                  </a:lnTo>
                  <a:lnTo>
                    <a:pt x="1440196" y="1124495"/>
                  </a:lnTo>
                  <a:lnTo>
                    <a:pt x="1427121" y="1147334"/>
                  </a:lnTo>
                  <a:close/>
                </a:path>
                <a:path w="1530350" h="1530350">
                  <a:moveTo>
                    <a:pt x="1483528" y="1026651"/>
                  </a:moveTo>
                  <a:lnTo>
                    <a:pt x="1465910" y="1020232"/>
                  </a:lnTo>
                  <a:lnTo>
                    <a:pt x="1474991" y="993763"/>
                  </a:lnTo>
                  <a:lnTo>
                    <a:pt x="1483056" y="967002"/>
                  </a:lnTo>
                  <a:lnTo>
                    <a:pt x="1490103" y="939950"/>
                  </a:lnTo>
                  <a:lnTo>
                    <a:pt x="1496133" y="912607"/>
                  </a:lnTo>
                  <a:lnTo>
                    <a:pt x="1514605" y="916318"/>
                  </a:lnTo>
                  <a:lnTo>
                    <a:pt x="1506456" y="953249"/>
                  </a:lnTo>
                  <a:lnTo>
                    <a:pt x="1493689" y="997887"/>
                  </a:lnTo>
                  <a:lnTo>
                    <a:pt x="1483528" y="1026651"/>
                  </a:lnTo>
                  <a:close/>
                </a:path>
                <a:path w="1530350" h="1530350">
                  <a:moveTo>
                    <a:pt x="1518085" y="897695"/>
                  </a:moveTo>
                  <a:lnTo>
                    <a:pt x="1499546" y="894449"/>
                  </a:lnTo>
                  <a:lnTo>
                    <a:pt x="1503832" y="866962"/>
                  </a:lnTo>
                  <a:lnTo>
                    <a:pt x="1507090" y="839326"/>
                  </a:lnTo>
                  <a:lnTo>
                    <a:pt x="1509321" y="811541"/>
                  </a:lnTo>
                  <a:lnTo>
                    <a:pt x="1510504" y="784067"/>
                  </a:lnTo>
                  <a:lnTo>
                    <a:pt x="1510524" y="783607"/>
                  </a:lnTo>
                  <a:lnTo>
                    <a:pt x="1529221" y="784067"/>
                  </a:lnTo>
                  <a:lnTo>
                    <a:pt x="1528366" y="811541"/>
                  </a:lnTo>
                  <a:lnTo>
                    <a:pt x="1528312" y="813282"/>
                  </a:lnTo>
                  <a:lnTo>
                    <a:pt x="1523857" y="860857"/>
                  </a:lnTo>
                  <a:lnTo>
                    <a:pt x="1518085" y="897695"/>
                  </a:lnTo>
                  <a:close/>
                </a:path>
                <a:path w="1530350" h="1530350">
                  <a:moveTo>
                    <a:pt x="1529817" y="764862"/>
                  </a:moveTo>
                  <a:lnTo>
                    <a:pt x="1510754" y="764862"/>
                  </a:lnTo>
                  <a:lnTo>
                    <a:pt x="1510237" y="736847"/>
                  </a:lnTo>
                  <a:lnTo>
                    <a:pt x="1508690" y="708962"/>
                  </a:lnTo>
                  <a:lnTo>
                    <a:pt x="1506113" y="681209"/>
                  </a:lnTo>
                  <a:lnTo>
                    <a:pt x="1502506" y="653589"/>
                  </a:lnTo>
                  <a:lnTo>
                    <a:pt x="1521015" y="650820"/>
                  </a:lnTo>
                  <a:lnTo>
                    <a:pt x="1523857" y="668960"/>
                  </a:lnTo>
                  <a:lnTo>
                    <a:pt x="1528312" y="716534"/>
                  </a:lnTo>
                  <a:lnTo>
                    <a:pt x="1529817" y="764862"/>
                  </a:lnTo>
                  <a:close/>
                </a:path>
                <a:path w="1530350" h="1530350">
                  <a:moveTo>
                    <a:pt x="1499533" y="635279"/>
                  </a:moveTo>
                  <a:lnTo>
                    <a:pt x="1494184" y="607799"/>
                  </a:lnTo>
                  <a:lnTo>
                    <a:pt x="1487813" y="580589"/>
                  </a:lnTo>
                  <a:lnTo>
                    <a:pt x="1480421" y="553649"/>
                  </a:lnTo>
                  <a:lnTo>
                    <a:pt x="1472007" y="526978"/>
                  </a:lnTo>
                  <a:lnTo>
                    <a:pt x="1489823" y="520986"/>
                  </a:lnTo>
                  <a:lnTo>
                    <a:pt x="1493689" y="531929"/>
                  </a:lnTo>
                  <a:lnTo>
                    <a:pt x="1506456" y="576568"/>
                  </a:lnTo>
                  <a:lnTo>
                    <a:pt x="1516542" y="622274"/>
                  </a:lnTo>
                  <a:lnTo>
                    <a:pt x="1518071" y="632031"/>
                  </a:lnTo>
                  <a:lnTo>
                    <a:pt x="1499533" y="635279"/>
                  </a:lnTo>
                  <a:close/>
                </a:path>
                <a:path w="1530350" h="1530350">
                  <a:moveTo>
                    <a:pt x="1465883" y="509500"/>
                  </a:moveTo>
                  <a:lnTo>
                    <a:pt x="1455847" y="483490"/>
                  </a:lnTo>
                  <a:lnTo>
                    <a:pt x="1444851" y="457901"/>
                  </a:lnTo>
                  <a:lnTo>
                    <a:pt x="1432893" y="432732"/>
                  </a:lnTo>
                  <a:lnTo>
                    <a:pt x="1419975" y="407983"/>
                  </a:lnTo>
                  <a:lnTo>
                    <a:pt x="1436541" y="398937"/>
                  </a:lnTo>
                  <a:lnTo>
                    <a:pt x="1440196" y="405321"/>
                  </a:lnTo>
                  <a:lnTo>
                    <a:pt x="1460469" y="446216"/>
                  </a:lnTo>
                  <a:lnTo>
                    <a:pt x="1478330" y="488449"/>
                  </a:lnTo>
                  <a:lnTo>
                    <a:pt x="1483498" y="503080"/>
                  </a:lnTo>
                  <a:lnTo>
                    <a:pt x="1465883" y="509500"/>
                  </a:lnTo>
                  <a:close/>
                </a:path>
                <a:path w="1530350" h="1530350">
                  <a:moveTo>
                    <a:pt x="1410867" y="391788"/>
                  </a:moveTo>
                  <a:lnTo>
                    <a:pt x="1396455" y="367928"/>
                  </a:lnTo>
                  <a:lnTo>
                    <a:pt x="1381175" y="344644"/>
                  </a:lnTo>
                  <a:lnTo>
                    <a:pt x="1365029" y="321936"/>
                  </a:lnTo>
                  <a:lnTo>
                    <a:pt x="1348015" y="299803"/>
                  </a:lnTo>
                  <a:lnTo>
                    <a:pt x="1362810" y="287986"/>
                  </a:lnTo>
                  <a:lnTo>
                    <a:pt x="1365798" y="291553"/>
                  </a:lnTo>
                  <a:lnTo>
                    <a:pt x="1392771" y="327899"/>
                  </a:lnTo>
                  <a:lnTo>
                    <a:pt x="1417600" y="365852"/>
                  </a:lnTo>
                  <a:lnTo>
                    <a:pt x="1427076" y="382405"/>
                  </a:lnTo>
                  <a:lnTo>
                    <a:pt x="1410867" y="391788"/>
                  </a:lnTo>
                  <a:close/>
                </a:path>
                <a:path w="1530350" h="1530350">
                  <a:moveTo>
                    <a:pt x="1336227" y="285413"/>
                  </a:moveTo>
                  <a:lnTo>
                    <a:pt x="1317887" y="264388"/>
                  </a:lnTo>
                  <a:lnTo>
                    <a:pt x="1298805" y="244087"/>
                  </a:lnTo>
                  <a:lnTo>
                    <a:pt x="1278979" y="224509"/>
                  </a:lnTo>
                  <a:lnTo>
                    <a:pt x="1258411" y="205654"/>
                  </a:lnTo>
                  <a:lnTo>
                    <a:pt x="1270979" y="191423"/>
                  </a:lnTo>
                  <a:lnTo>
                    <a:pt x="1272914" y="193045"/>
                  </a:lnTo>
                  <a:lnTo>
                    <a:pt x="1305780" y="224036"/>
                  </a:lnTo>
                  <a:lnTo>
                    <a:pt x="1336771" y="256902"/>
                  </a:lnTo>
                  <a:lnTo>
                    <a:pt x="1350564" y="273367"/>
                  </a:lnTo>
                  <a:lnTo>
                    <a:pt x="1336227" y="285413"/>
                  </a:lnTo>
                  <a:close/>
                </a:path>
                <a:path w="1530350" h="1530350">
                  <a:moveTo>
                    <a:pt x="1244322" y="193519"/>
                  </a:moveTo>
                  <a:lnTo>
                    <a:pt x="1222609" y="175958"/>
                  </a:lnTo>
                  <a:lnTo>
                    <a:pt x="1200298" y="159249"/>
                  </a:lnTo>
                  <a:lnTo>
                    <a:pt x="1177389" y="143392"/>
                  </a:lnTo>
                  <a:lnTo>
                    <a:pt x="1153883" y="128386"/>
                  </a:lnTo>
                  <a:lnTo>
                    <a:pt x="1163832" y="112141"/>
                  </a:lnTo>
                  <a:lnTo>
                    <a:pt x="1201917" y="137045"/>
                  </a:lnTo>
                  <a:lnTo>
                    <a:pt x="1238263" y="164018"/>
                  </a:lnTo>
                  <a:lnTo>
                    <a:pt x="1256365" y="179182"/>
                  </a:lnTo>
                  <a:lnTo>
                    <a:pt x="1244322" y="193519"/>
                  </a:lnTo>
                  <a:close/>
                </a:path>
                <a:path w="1530350" h="1530350">
                  <a:moveTo>
                    <a:pt x="1137938" y="118892"/>
                  </a:moveTo>
                  <a:lnTo>
                    <a:pt x="1113493" y="105349"/>
                  </a:lnTo>
                  <a:lnTo>
                    <a:pt x="1088605" y="92757"/>
                  </a:lnTo>
                  <a:lnTo>
                    <a:pt x="1063273" y="81117"/>
                  </a:lnTo>
                  <a:lnTo>
                    <a:pt x="1037499" y="70429"/>
                  </a:lnTo>
                  <a:lnTo>
                    <a:pt x="1044431" y="52782"/>
                  </a:lnTo>
                  <a:lnTo>
                    <a:pt x="1083600" y="69347"/>
                  </a:lnTo>
                  <a:lnTo>
                    <a:pt x="1124495" y="89620"/>
                  </a:lnTo>
                  <a:lnTo>
                    <a:pt x="1147317" y="102686"/>
                  </a:lnTo>
                  <a:lnTo>
                    <a:pt x="1137938" y="118892"/>
                  </a:lnTo>
                  <a:close/>
                </a:path>
                <a:path w="1530350" h="1530350">
                  <a:moveTo>
                    <a:pt x="1020220" y="63889"/>
                  </a:moveTo>
                  <a:lnTo>
                    <a:pt x="993750" y="54808"/>
                  </a:lnTo>
                  <a:lnTo>
                    <a:pt x="966990" y="46744"/>
                  </a:lnTo>
                  <a:lnTo>
                    <a:pt x="939938" y="39697"/>
                  </a:lnTo>
                  <a:lnTo>
                    <a:pt x="912595" y="33667"/>
                  </a:lnTo>
                  <a:lnTo>
                    <a:pt x="916302" y="15208"/>
                  </a:lnTo>
                  <a:lnTo>
                    <a:pt x="953248" y="23360"/>
                  </a:lnTo>
                  <a:lnTo>
                    <a:pt x="997887" y="36128"/>
                  </a:lnTo>
                  <a:lnTo>
                    <a:pt x="1026634" y="46282"/>
                  </a:lnTo>
                  <a:lnTo>
                    <a:pt x="1020220" y="63889"/>
                  </a:lnTo>
                  <a:close/>
                </a:path>
                <a:path w="1530350" h="1530350">
                  <a:moveTo>
                    <a:pt x="894437" y="30255"/>
                  </a:moveTo>
                  <a:lnTo>
                    <a:pt x="866951" y="25969"/>
                  </a:lnTo>
                  <a:lnTo>
                    <a:pt x="839315" y="22712"/>
                  </a:lnTo>
                  <a:lnTo>
                    <a:pt x="811529" y="20481"/>
                  </a:lnTo>
                  <a:lnTo>
                    <a:pt x="783594" y="19279"/>
                  </a:lnTo>
                  <a:lnTo>
                    <a:pt x="783921" y="5959"/>
                  </a:lnTo>
                  <a:lnTo>
                    <a:pt x="784031" y="1504"/>
                  </a:lnTo>
                  <a:lnTo>
                    <a:pt x="784053" y="595"/>
                  </a:lnTo>
                  <a:lnTo>
                    <a:pt x="813282" y="1504"/>
                  </a:lnTo>
                  <a:lnTo>
                    <a:pt x="860856" y="5959"/>
                  </a:lnTo>
                  <a:lnTo>
                    <a:pt x="897680" y="11729"/>
                  </a:lnTo>
                  <a:lnTo>
                    <a:pt x="894437" y="30255"/>
                  </a:lnTo>
                  <a:close/>
                </a:path>
                <a:path w="1530350" h="1530350">
                  <a:moveTo>
                    <a:pt x="653626" y="27291"/>
                  </a:moveTo>
                  <a:lnTo>
                    <a:pt x="650860" y="8795"/>
                  </a:lnTo>
                  <a:lnTo>
                    <a:pt x="668959" y="5959"/>
                  </a:lnTo>
                  <a:lnTo>
                    <a:pt x="716534" y="1504"/>
                  </a:lnTo>
                  <a:lnTo>
                    <a:pt x="764901" y="0"/>
                  </a:lnTo>
                  <a:lnTo>
                    <a:pt x="764901" y="19049"/>
                  </a:lnTo>
                  <a:lnTo>
                    <a:pt x="736885" y="19564"/>
                  </a:lnTo>
                  <a:lnTo>
                    <a:pt x="709000" y="21110"/>
                  </a:lnTo>
                  <a:lnTo>
                    <a:pt x="681247" y="23685"/>
                  </a:lnTo>
                  <a:lnTo>
                    <a:pt x="653626" y="27291"/>
                  </a:lnTo>
                  <a:close/>
                </a:path>
              </a:pathLst>
            </a:custGeom>
            <a:solidFill>
              <a:srgbClr val="500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74558" y="1565221"/>
              <a:ext cx="1555818" cy="155581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074560" y="1565222"/>
              <a:ext cx="1552575" cy="1552575"/>
            </a:xfrm>
            <a:custGeom>
              <a:avLst/>
              <a:gdLst/>
              <a:ahLst/>
              <a:cxnLst/>
              <a:rect l="l" t="t" r="r" b="b"/>
              <a:pathLst>
                <a:path w="1552575" h="1552575">
                  <a:moveTo>
                    <a:pt x="539705" y="57165"/>
                  </a:moveTo>
                  <a:lnTo>
                    <a:pt x="593185" y="22064"/>
                  </a:lnTo>
                  <a:lnTo>
                    <a:pt x="638077" y="12533"/>
                  </a:lnTo>
                  <a:lnTo>
                    <a:pt x="644975" y="11492"/>
                  </a:lnTo>
                  <a:lnTo>
                    <a:pt x="648176" y="30083"/>
                  </a:lnTo>
                  <a:lnTo>
                    <a:pt x="620665" y="35344"/>
                  </a:lnTo>
                  <a:lnTo>
                    <a:pt x="593416" y="41612"/>
                  </a:lnTo>
                  <a:lnTo>
                    <a:pt x="566430" y="48886"/>
                  </a:lnTo>
                  <a:lnTo>
                    <a:pt x="539705" y="57165"/>
                  </a:lnTo>
                  <a:close/>
                </a:path>
                <a:path w="1552575" h="1552575">
                  <a:moveTo>
                    <a:pt x="420309" y="108391"/>
                  </a:moveTo>
                  <a:lnTo>
                    <a:pt x="464807" y="65577"/>
                  </a:lnTo>
                  <a:lnTo>
                    <a:pt x="506469" y="48667"/>
                  </a:lnTo>
                  <a:lnTo>
                    <a:pt x="515838" y="45488"/>
                  </a:lnTo>
                  <a:lnTo>
                    <a:pt x="522174" y="63196"/>
                  </a:lnTo>
                  <a:lnTo>
                    <a:pt x="496097" y="73073"/>
                  </a:lnTo>
                  <a:lnTo>
                    <a:pt x="470427" y="83897"/>
                  </a:lnTo>
                  <a:lnTo>
                    <a:pt x="445165" y="95670"/>
                  </a:lnTo>
                  <a:lnTo>
                    <a:pt x="420309" y="108391"/>
                  </a:lnTo>
                  <a:close/>
                </a:path>
                <a:path w="1552575" h="1552575">
                  <a:moveTo>
                    <a:pt x="311383" y="179317"/>
                  </a:moveTo>
                  <a:lnTo>
                    <a:pt x="299848" y="164538"/>
                  </a:lnTo>
                  <a:lnTo>
                    <a:pt x="311363" y="155373"/>
                  </a:lnTo>
                  <a:lnTo>
                    <a:pt x="347580" y="129764"/>
                  </a:lnTo>
                  <a:lnTo>
                    <a:pt x="385281" y="106207"/>
                  </a:lnTo>
                  <a:lnTo>
                    <a:pt x="394748" y="101020"/>
                  </a:lnTo>
                  <a:lnTo>
                    <a:pt x="404021" y="117367"/>
                  </a:lnTo>
                  <a:lnTo>
                    <a:pt x="380025" y="131566"/>
                  </a:lnTo>
                  <a:lnTo>
                    <a:pt x="356587" y="146624"/>
                  </a:lnTo>
                  <a:lnTo>
                    <a:pt x="333706" y="162541"/>
                  </a:lnTo>
                  <a:lnTo>
                    <a:pt x="311383" y="179317"/>
                  </a:lnTo>
                  <a:close/>
                </a:path>
                <a:path w="1552575" h="1552575">
                  <a:moveTo>
                    <a:pt x="216060" y="267771"/>
                  </a:moveTo>
                  <a:lnTo>
                    <a:pt x="202188" y="255168"/>
                  </a:lnTo>
                  <a:lnTo>
                    <a:pt x="212423" y="243705"/>
                  </a:lnTo>
                  <a:lnTo>
                    <a:pt x="243703" y="212425"/>
                  </a:lnTo>
                  <a:lnTo>
                    <a:pt x="276710" y="182954"/>
                  </a:lnTo>
                  <a:lnTo>
                    <a:pt x="284926" y="176415"/>
                  </a:lnTo>
                  <a:lnTo>
                    <a:pt x="296850" y="190948"/>
                  </a:lnTo>
                  <a:lnTo>
                    <a:pt x="275600" y="209042"/>
                  </a:lnTo>
                  <a:lnTo>
                    <a:pt x="255052" y="227878"/>
                  </a:lnTo>
                  <a:lnTo>
                    <a:pt x="235205" y="247454"/>
                  </a:lnTo>
                  <a:lnTo>
                    <a:pt x="216060" y="267771"/>
                  </a:lnTo>
                  <a:close/>
                </a:path>
                <a:path w="1552575" h="1552575">
                  <a:moveTo>
                    <a:pt x="137119" y="371163"/>
                  </a:moveTo>
                  <a:lnTo>
                    <a:pt x="121311" y="361108"/>
                  </a:lnTo>
                  <a:lnTo>
                    <a:pt x="129762" y="347582"/>
                  </a:lnTo>
                  <a:lnTo>
                    <a:pt x="155371" y="311365"/>
                  </a:lnTo>
                  <a:lnTo>
                    <a:pt x="182952" y="276712"/>
                  </a:lnTo>
                  <a:lnTo>
                    <a:pt x="189495" y="269383"/>
                  </a:lnTo>
                  <a:lnTo>
                    <a:pt x="203721" y="281688"/>
                  </a:lnTo>
                  <a:lnTo>
                    <a:pt x="185829" y="303154"/>
                  </a:lnTo>
                  <a:lnTo>
                    <a:pt x="168764" y="325222"/>
                  </a:lnTo>
                  <a:lnTo>
                    <a:pt x="152527" y="347891"/>
                  </a:lnTo>
                  <a:lnTo>
                    <a:pt x="137119" y="371163"/>
                  </a:lnTo>
                  <a:close/>
                </a:path>
                <a:path w="1552575" h="1552575">
                  <a:moveTo>
                    <a:pt x="76952" y="486590"/>
                  </a:moveTo>
                  <a:lnTo>
                    <a:pt x="59656" y="479394"/>
                  </a:lnTo>
                  <a:lnTo>
                    <a:pt x="65576" y="464809"/>
                  </a:lnTo>
                  <a:lnTo>
                    <a:pt x="84783" y="424386"/>
                  </a:lnTo>
                  <a:lnTo>
                    <a:pt x="106205" y="385283"/>
                  </a:lnTo>
                  <a:lnTo>
                    <a:pt x="111238" y="377229"/>
                  </a:lnTo>
                  <a:lnTo>
                    <a:pt x="127355" y="386935"/>
                  </a:lnTo>
                  <a:lnTo>
                    <a:pt x="113360" y="411169"/>
                  </a:lnTo>
                  <a:lnTo>
                    <a:pt x="100295" y="435856"/>
                  </a:lnTo>
                  <a:lnTo>
                    <a:pt x="88159" y="460997"/>
                  </a:lnTo>
                  <a:lnTo>
                    <a:pt x="76952" y="486590"/>
                  </a:lnTo>
                  <a:close/>
                </a:path>
                <a:path w="1552575" h="1552575">
                  <a:moveTo>
                    <a:pt x="37564" y="610474"/>
                  </a:moveTo>
                  <a:lnTo>
                    <a:pt x="19266" y="606355"/>
                  </a:lnTo>
                  <a:lnTo>
                    <a:pt x="22062" y="593187"/>
                  </a:lnTo>
                  <a:lnTo>
                    <a:pt x="34134" y="549291"/>
                  </a:lnTo>
                  <a:lnTo>
                    <a:pt x="48666" y="506471"/>
                  </a:lnTo>
                  <a:lnTo>
                    <a:pt x="52545" y="496914"/>
                  </a:lnTo>
                  <a:lnTo>
                    <a:pt x="70075" y="503709"/>
                  </a:lnTo>
                  <a:lnTo>
                    <a:pt x="60460" y="529945"/>
                  </a:lnTo>
                  <a:lnTo>
                    <a:pt x="51837" y="556485"/>
                  </a:lnTo>
                  <a:lnTo>
                    <a:pt x="44205" y="583328"/>
                  </a:lnTo>
                  <a:lnTo>
                    <a:pt x="37564" y="610474"/>
                  </a:lnTo>
                  <a:close/>
                </a:path>
                <a:path w="1552575" h="1552575">
                  <a:moveTo>
                    <a:pt x="20012" y="739238"/>
                  </a:moveTo>
                  <a:lnTo>
                    <a:pt x="1185" y="738295"/>
                  </a:lnTo>
                  <a:lnTo>
                    <a:pt x="1417" y="730521"/>
                  </a:lnTo>
                  <a:lnTo>
                    <a:pt x="5622" y="683883"/>
                  </a:lnTo>
                  <a:lnTo>
                    <a:pt x="12531" y="638078"/>
                  </a:lnTo>
                  <a:lnTo>
                    <a:pt x="15278" y="625139"/>
                  </a:lnTo>
                  <a:lnTo>
                    <a:pt x="33677" y="628803"/>
                  </a:lnTo>
                  <a:lnTo>
                    <a:pt x="28748" y="656165"/>
                  </a:lnTo>
                  <a:lnTo>
                    <a:pt x="24828" y="683691"/>
                  </a:lnTo>
                  <a:lnTo>
                    <a:pt x="21916" y="711382"/>
                  </a:lnTo>
                  <a:lnTo>
                    <a:pt x="20077" y="738295"/>
                  </a:lnTo>
                  <a:lnTo>
                    <a:pt x="20012" y="739238"/>
                  </a:lnTo>
                  <a:close/>
                </a:path>
                <a:path w="1552575" h="1552575">
                  <a:moveTo>
                    <a:pt x="5607" y="871765"/>
                  </a:moveTo>
                  <a:lnTo>
                    <a:pt x="1417" y="825297"/>
                  </a:lnTo>
                  <a:lnTo>
                    <a:pt x="0" y="777850"/>
                  </a:lnTo>
                  <a:lnTo>
                    <a:pt x="598" y="757868"/>
                  </a:lnTo>
                  <a:lnTo>
                    <a:pt x="613" y="757385"/>
                  </a:lnTo>
                  <a:lnTo>
                    <a:pt x="19305" y="757868"/>
                  </a:lnTo>
                  <a:lnTo>
                    <a:pt x="19133" y="764522"/>
                  </a:lnTo>
                  <a:lnTo>
                    <a:pt x="19048" y="777850"/>
                  </a:lnTo>
                  <a:lnTo>
                    <a:pt x="19390" y="800881"/>
                  </a:lnTo>
                  <a:lnTo>
                    <a:pt x="20416" y="823831"/>
                  </a:lnTo>
                  <a:lnTo>
                    <a:pt x="22127" y="846700"/>
                  </a:lnTo>
                  <a:lnTo>
                    <a:pt x="24523" y="869489"/>
                  </a:lnTo>
                  <a:lnTo>
                    <a:pt x="5607" y="871765"/>
                  </a:lnTo>
                  <a:close/>
                </a:path>
                <a:path w="1552575" h="1552575">
                  <a:moveTo>
                    <a:pt x="33045" y="1002568"/>
                  </a:moveTo>
                  <a:lnTo>
                    <a:pt x="22062" y="962630"/>
                  </a:lnTo>
                  <a:lnTo>
                    <a:pt x="12531" y="917739"/>
                  </a:lnTo>
                  <a:lnTo>
                    <a:pt x="8448" y="890670"/>
                  </a:lnTo>
                  <a:lnTo>
                    <a:pt x="26978" y="887977"/>
                  </a:lnTo>
                  <a:lnTo>
                    <a:pt x="31519" y="915618"/>
                  </a:lnTo>
                  <a:lnTo>
                    <a:pt x="37069" y="943019"/>
                  </a:lnTo>
                  <a:lnTo>
                    <a:pt x="43629" y="970179"/>
                  </a:lnTo>
                  <a:lnTo>
                    <a:pt x="51199" y="997099"/>
                  </a:lnTo>
                  <a:lnTo>
                    <a:pt x="33045" y="1002568"/>
                  </a:lnTo>
                  <a:close/>
                </a:path>
                <a:path w="1552575" h="1552575">
                  <a:moveTo>
                    <a:pt x="82326" y="1126262"/>
                  </a:moveTo>
                  <a:lnTo>
                    <a:pt x="65576" y="1091009"/>
                  </a:lnTo>
                  <a:lnTo>
                    <a:pt x="48666" y="1049346"/>
                  </a:lnTo>
                  <a:lnTo>
                    <a:pt x="38941" y="1020692"/>
                  </a:lnTo>
                  <a:lnTo>
                    <a:pt x="56782" y="1014833"/>
                  </a:lnTo>
                  <a:lnTo>
                    <a:pt x="65964" y="1041141"/>
                  </a:lnTo>
                  <a:lnTo>
                    <a:pt x="76104" y="1067067"/>
                  </a:lnTo>
                  <a:lnTo>
                    <a:pt x="87199" y="1092608"/>
                  </a:lnTo>
                  <a:lnTo>
                    <a:pt x="99252" y="1117766"/>
                  </a:lnTo>
                  <a:lnTo>
                    <a:pt x="82326" y="1126262"/>
                  </a:lnTo>
                  <a:close/>
                </a:path>
                <a:path w="1552575" h="1552575">
                  <a:moveTo>
                    <a:pt x="152066" y="1239779"/>
                  </a:moveTo>
                  <a:lnTo>
                    <a:pt x="129762" y="1208235"/>
                  </a:lnTo>
                  <a:lnTo>
                    <a:pt x="106205" y="1170534"/>
                  </a:lnTo>
                  <a:lnTo>
                    <a:pt x="91209" y="1143161"/>
                  </a:lnTo>
                  <a:lnTo>
                    <a:pt x="107812" y="1134309"/>
                  </a:lnTo>
                  <a:lnTo>
                    <a:pt x="121375" y="1158661"/>
                  </a:lnTo>
                  <a:lnTo>
                    <a:pt x="135811" y="1182479"/>
                  </a:lnTo>
                  <a:lnTo>
                    <a:pt x="151122" y="1205761"/>
                  </a:lnTo>
                  <a:lnTo>
                    <a:pt x="167308" y="1228510"/>
                  </a:lnTo>
                  <a:lnTo>
                    <a:pt x="152066" y="1239779"/>
                  </a:lnTo>
                  <a:close/>
                </a:path>
                <a:path w="1552575" h="1552575">
                  <a:moveTo>
                    <a:pt x="240149" y="1339838"/>
                  </a:moveTo>
                  <a:lnTo>
                    <a:pt x="212423" y="1312113"/>
                  </a:lnTo>
                  <a:lnTo>
                    <a:pt x="182952" y="1279106"/>
                  </a:lnTo>
                  <a:lnTo>
                    <a:pt x="163697" y="1254913"/>
                  </a:lnTo>
                  <a:lnTo>
                    <a:pt x="178563" y="1243349"/>
                  </a:lnTo>
                  <a:lnTo>
                    <a:pt x="196100" y="1265063"/>
                  </a:lnTo>
                  <a:lnTo>
                    <a:pt x="214397" y="1286097"/>
                  </a:lnTo>
                  <a:lnTo>
                    <a:pt x="233456" y="1306450"/>
                  </a:lnTo>
                  <a:lnTo>
                    <a:pt x="253275" y="1326122"/>
                  </a:lnTo>
                  <a:lnTo>
                    <a:pt x="240149" y="1339838"/>
                  </a:lnTo>
                  <a:close/>
                </a:path>
                <a:path w="1552575" h="1552575">
                  <a:moveTo>
                    <a:pt x="344019" y="1423536"/>
                  </a:moveTo>
                  <a:lnTo>
                    <a:pt x="311363" y="1400444"/>
                  </a:lnTo>
                  <a:lnTo>
                    <a:pt x="276710" y="1372863"/>
                  </a:lnTo>
                  <a:lnTo>
                    <a:pt x="254172" y="1352740"/>
                  </a:lnTo>
                  <a:lnTo>
                    <a:pt x="266865" y="1338815"/>
                  </a:lnTo>
                  <a:lnTo>
                    <a:pt x="287870" y="1357269"/>
                  </a:lnTo>
                  <a:lnTo>
                    <a:pt x="309501" y="1374912"/>
                  </a:lnTo>
                  <a:lnTo>
                    <a:pt x="331756" y="1391744"/>
                  </a:lnTo>
                  <a:lnTo>
                    <a:pt x="354637" y="1407763"/>
                  </a:lnTo>
                  <a:lnTo>
                    <a:pt x="344019" y="1423536"/>
                  </a:lnTo>
                  <a:close/>
                </a:path>
                <a:path w="1552575" h="1552575">
                  <a:moveTo>
                    <a:pt x="460574" y="1488229"/>
                  </a:moveTo>
                  <a:lnTo>
                    <a:pt x="424384" y="1471033"/>
                  </a:lnTo>
                  <a:lnTo>
                    <a:pt x="385281" y="1449611"/>
                  </a:lnTo>
                  <a:lnTo>
                    <a:pt x="359992" y="1433809"/>
                  </a:lnTo>
                  <a:lnTo>
                    <a:pt x="370133" y="1417923"/>
                  </a:lnTo>
                  <a:lnTo>
                    <a:pt x="393971" y="1432531"/>
                  </a:lnTo>
                  <a:lnTo>
                    <a:pt x="418285" y="1446225"/>
                  </a:lnTo>
                  <a:lnTo>
                    <a:pt x="443075" y="1459004"/>
                  </a:lnTo>
                  <a:lnTo>
                    <a:pt x="468339" y="1470869"/>
                  </a:lnTo>
                  <a:lnTo>
                    <a:pt x="460574" y="1488229"/>
                  </a:lnTo>
                  <a:close/>
                </a:path>
                <a:path w="1552575" h="1552575">
                  <a:moveTo>
                    <a:pt x="586373" y="1531880"/>
                  </a:moveTo>
                  <a:lnTo>
                    <a:pt x="549289" y="1521682"/>
                  </a:lnTo>
                  <a:lnTo>
                    <a:pt x="506469" y="1507150"/>
                  </a:lnTo>
                  <a:lnTo>
                    <a:pt x="478199" y="1495676"/>
                  </a:lnTo>
                  <a:lnTo>
                    <a:pt x="485470" y="1478279"/>
                  </a:lnTo>
                  <a:lnTo>
                    <a:pt x="511375" y="1488548"/>
                  </a:lnTo>
                  <a:lnTo>
                    <a:pt x="537603" y="1497839"/>
                  </a:lnTo>
                  <a:lnTo>
                    <a:pt x="564155" y="1506151"/>
                  </a:lnTo>
                  <a:lnTo>
                    <a:pt x="591030" y="1513485"/>
                  </a:lnTo>
                  <a:lnTo>
                    <a:pt x="586373" y="1531880"/>
                  </a:lnTo>
                  <a:close/>
                </a:path>
                <a:path w="1552575" h="1552575">
                  <a:moveTo>
                    <a:pt x="718134" y="1552574"/>
                  </a:moveTo>
                  <a:lnTo>
                    <a:pt x="710290" y="1552574"/>
                  </a:lnTo>
                  <a:lnTo>
                    <a:pt x="683881" y="1550193"/>
                  </a:lnTo>
                  <a:lnTo>
                    <a:pt x="638077" y="1543285"/>
                  </a:lnTo>
                  <a:lnTo>
                    <a:pt x="605088" y="1536281"/>
                  </a:lnTo>
                  <a:lnTo>
                    <a:pt x="609267" y="1517861"/>
                  </a:lnTo>
                  <a:lnTo>
                    <a:pt x="636551" y="1523523"/>
                  </a:lnTo>
                  <a:lnTo>
                    <a:pt x="664020" y="1528174"/>
                  </a:lnTo>
                  <a:lnTo>
                    <a:pt x="691673" y="1531813"/>
                  </a:lnTo>
                  <a:lnTo>
                    <a:pt x="719512" y="1534442"/>
                  </a:lnTo>
                  <a:lnTo>
                    <a:pt x="718134" y="1552574"/>
                  </a:lnTo>
                  <a:close/>
                </a:path>
                <a:path w="1552575" h="1552575">
                  <a:moveTo>
                    <a:pt x="850051" y="1536586"/>
                  </a:moveTo>
                  <a:lnTo>
                    <a:pt x="783361" y="1536586"/>
                  </a:lnTo>
                  <a:lnTo>
                    <a:pt x="799903" y="1536393"/>
                  </a:lnTo>
                  <a:lnTo>
                    <a:pt x="797224" y="1536393"/>
                  </a:lnTo>
                  <a:lnTo>
                    <a:pt x="813886" y="1535810"/>
                  </a:lnTo>
                  <a:lnTo>
                    <a:pt x="831837" y="1534760"/>
                  </a:lnTo>
                  <a:lnTo>
                    <a:pt x="849741" y="1533290"/>
                  </a:lnTo>
                  <a:lnTo>
                    <a:pt x="849880" y="1534760"/>
                  </a:lnTo>
                  <a:lnTo>
                    <a:pt x="850003" y="1536072"/>
                  </a:lnTo>
                  <a:lnTo>
                    <a:pt x="850051" y="1536586"/>
                  </a:lnTo>
                  <a:close/>
                </a:path>
                <a:path w="1552575" h="1552575">
                  <a:moveTo>
                    <a:pt x="845523" y="1552574"/>
                  </a:moveTo>
                  <a:lnTo>
                    <a:pt x="737139" y="1552574"/>
                  </a:lnTo>
                  <a:lnTo>
                    <a:pt x="737965" y="1536586"/>
                  </a:lnTo>
                  <a:lnTo>
                    <a:pt x="738015" y="1535623"/>
                  </a:lnTo>
                  <a:lnTo>
                    <a:pt x="747956" y="1536072"/>
                  </a:lnTo>
                  <a:lnTo>
                    <a:pt x="757908" y="1536393"/>
                  </a:lnTo>
                  <a:lnTo>
                    <a:pt x="767872" y="1536586"/>
                  </a:lnTo>
                  <a:lnTo>
                    <a:pt x="850051" y="1536586"/>
                  </a:lnTo>
                  <a:lnTo>
                    <a:pt x="851503" y="1552035"/>
                  </a:lnTo>
                  <a:lnTo>
                    <a:pt x="845523" y="1552574"/>
                  </a:lnTo>
                  <a:close/>
                </a:path>
                <a:path w="1552575" h="1552575">
                  <a:moveTo>
                    <a:pt x="870522" y="1550321"/>
                  </a:moveTo>
                  <a:lnTo>
                    <a:pt x="868267" y="1531320"/>
                  </a:lnTo>
                  <a:lnTo>
                    <a:pt x="896028" y="1527505"/>
                  </a:lnTo>
                  <a:lnTo>
                    <a:pt x="923569" y="1522677"/>
                  </a:lnTo>
                  <a:lnTo>
                    <a:pt x="950892" y="1516835"/>
                  </a:lnTo>
                  <a:lnTo>
                    <a:pt x="977994" y="1509980"/>
                  </a:lnTo>
                  <a:lnTo>
                    <a:pt x="982953" y="1528164"/>
                  </a:lnTo>
                  <a:lnTo>
                    <a:pt x="962628" y="1533754"/>
                  </a:lnTo>
                  <a:lnTo>
                    <a:pt x="917737" y="1543285"/>
                  </a:lnTo>
                  <a:lnTo>
                    <a:pt x="871932" y="1550193"/>
                  </a:lnTo>
                  <a:lnTo>
                    <a:pt x="870522" y="1550321"/>
                  </a:lnTo>
                  <a:close/>
                </a:path>
                <a:path w="1552575" h="1552575">
                  <a:moveTo>
                    <a:pt x="1001389" y="1523094"/>
                  </a:moveTo>
                  <a:lnTo>
                    <a:pt x="995925" y="1504851"/>
                  </a:lnTo>
                  <a:lnTo>
                    <a:pt x="1022453" y="1496368"/>
                  </a:lnTo>
                  <a:lnTo>
                    <a:pt x="1048622" y="1486921"/>
                  </a:lnTo>
                  <a:lnTo>
                    <a:pt x="1074430" y="1476508"/>
                  </a:lnTo>
                  <a:lnTo>
                    <a:pt x="1099877" y="1465130"/>
                  </a:lnTo>
                  <a:lnTo>
                    <a:pt x="1107896" y="1482215"/>
                  </a:lnTo>
                  <a:lnTo>
                    <a:pt x="1091007" y="1490240"/>
                  </a:lnTo>
                  <a:lnTo>
                    <a:pt x="1049344" y="1507150"/>
                  </a:lnTo>
                  <a:lnTo>
                    <a:pt x="1006524" y="1521682"/>
                  </a:lnTo>
                  <a:lnTo>
                    <a:pt x="1001389" y="1523094"/>
                  </a:lnTo>
                  <a:close/>
                </a:path>
                <a:path w="1552575" h="1552575">
                  <a:moveTo>
                    <a:pt x="1125173" y="1474006"/>
                  </a:moveTo>
                  <a:lnTo>
                    <a:pt x="1116669" y="1456994"/>
                  </a:lnTo>
                  <a:lnTo>
                    <a:pt x="1141365" y="1444076"/>
                  </a:lnTo>
                  <a:lnTo>
                    <a:pt x="1165550" y="1430269"/>
                  </a:lnTo>
                  <a:lnTo>
                    <a:pt x="1189388" y="1415462"/>
                  </a:lnTo>
                  <a:lnTo>
                    <a:pt x="1212384" y="1399989"/>
                  </a:lnTo>
                  <a:lnTo>
                    <a:pt x="1223212" y="1415462"/>
                  </a:lnTo>
                  <a:lnTo>
                    <a:pt x="1208233" y="1426054"/>
                  </a:lnTo>
                  <a:lnTo>
                    <a:pt x="1170532" y="1449611"/>
                  </a:lnTo>
                  <a:lnTo>
                    <a:pt x="1131430" y="1471033"/>
                  </a:lnTo>
                  <a:lnTo>
                    <a:pt x="1125173" y="1474006"/>
                  </a:lnTo>
                  <a:close/>
                </a:path>
                <a:path w="1552575" h="1552575">
                  <a:moveTo>
                    <a:pt x="1238809" y="1404433"/>
                  </a:moveTo>
                  <a:lnTo>
                    <a:pt x="1227523" y="1389117"/>
                  </a:lnTo>
                  <a:lnTo>
                    <a:pt x="1249690" y="1372148"/>
                  </a:lnTo>
                  <a:lnTo>
                    <a:pt x="1271199" y="1354399"/>
                  </a:lnTo>
                  <a:lnTo>
                    <a:pt x="1292047" y="1335869"/>
                  </a:lnTo>
                  <a:lnTo>
                    <a:pt x="1312235" y="1316559"/>
                  </a:lnTo>
                  <a:lnTo>
                    <a:pt x="1325536" y="1329967"/>
                  </a:lnTo>
                  <a:lnTo>
                    <a:pt x="1312111" y="1343392"/>
                  </a:lnTo>
                  <a:lnTo>
                    <a:pt x="1279104" y="1372863"/>
                  </a:lnTo>
                  <a:lnTo>
                    <a:pt x="1244451" y="1400444"/>
                  </a:lnTo>
                  <a:lnTo>
                    <a:pt x="1238809" y="1404433"/>
                  </a:lnTo>
                  <a:close/>
                </a:path>
                <a:path w="1552575" h="1552575">
                  <a:moveTo>
                    <a:pt x="1339011" y="1316493"/>
                  </a:moveTo>
                  <a:lnTo>
                    <a:pt x="1325275" y="1303304"/>
                  </a:lnTo>
                  <a:lnTo>
                    <a:pt x="1344258" y="1282796"/>
                  </a:lnTo>
                  <a:lnTo>
                    <a:pt x="1362449" y="1261642"/>
                  </a:lnTo>
                  <a:lnTo>
                    <a:pt x="1379848" y="1239840"/>
                  </a:lnTo>
                  <a:lnTo>
                    <a:pt x="1396453" y="1217393"/>
                  </a:lnTo>
                  <a:lnTo>
                    <a:pt x="1411835" y="1228342"/>
                  </a:lnTo>
                  <a:lnTo>
                    <a:pt x="1400443" y="1244453"/>
                  </a:lnTo>
                  <a:lnTo>
                    <a:pt x="1372862" y="1279106"/>
                  </a:lnTo>
                  <a:lnTo>
                    <a:pt x="1343391" y="1312113"/>
                  </a:lnTo>
                  <a:lnTo>
                    <a:pt x="1339011" y="1316493"/>
                  </a:lnTo>
                  <a:close/>
                </a:path>
                <a:path w="1552575" h="1552575">
                  <a:moveTo>
                    <a:pt x="1422870" y="1212736"/>
                  </a:moveTo>
                  <a:lnTo>
                    <a:pt x="1407081" y="1202070"/>
                  </a:lnTo>
                  <a:lnTo>
                    <a:pt x="1422282" y="1178654"/>
                  </a:lnTo>
                  <a:lnTo>
                    <a:pt x="1436586" y="1154741"/>
                  </a:lnTo>
                  <a:lnTo>
                    <a:pt x="1449991" y="1130331"/>
                  </a:lnTo>
                  <a:lnTo>
                    <a:pt x="1462498" y="1105424"/>
                  </a:lnTo>
                  <a:lnTo>
                    <a:pt x="1479513" y="1113580"/>
                  </a:lnTo>
                  <a:lnTo>
                    <a:pt x="1471031" y="1131432"/>
                  </a:lnTo>
                  <a:lnTo>
                    <a:pt x="1449609" y="1170534"/>
                  </a:lnTo>
                  <a:lnTo>
                    <a:pt x="1426052" y="1208235"/>
                  </a:lnTo>
                  <a:lnTo>
                    <a:pt x="1422870" y="1212736"/>
                  </a:lnTo>
                  <a:close/>
                </a:path>
                <a:path w="1552575" h="1552575">
                  <a:moveTo>
                    <a:pt x="1487732" y="1096282"/>
                  </a:moveTo>
                  <a:lnTo>
                    <a:pt x="1470364" y="1088479"/>
                  </a:lnTo>
                  <a:lnTo>
                    <a:pt x="1481313" y="1062856"/>
                  </a:lnTo>
                  <a:lnTo>
                    <a:pt x="1491292" y="1036887"/>
                  </a:lnTo>
                  <a:lnTo>
                    <a:pt x="1500301" y="1010571"/>
                  </a:lnTo>
                  <a:lnTo>
                    <a:pt x="1508340" y="983910"/>
                  </a:lnTo>
                  <a:lnTo>
                    <a:pt x="1526494" y="989021"/>
                  </a:lnTo>
                  <a:lnTo>
                    <a:pt x="1521680" y="1006526"/>
                  </a:lnTo>
                  <a:lnTo>
                    <a:pt x="1507148" y="1049346"/>
                  </a:lnTo>
                  <a:lnTo>
                    <a:pt x="1490238" y="1091009"/>
                  </a:lnTo>
                  <a:lnTo>
                    <a:pt x="1487732" y="1096282"/>
                  </a:lnTo>
                  <a:close/>
                </a:path>
                <a:path w="1552575" h="1552575">
                  <a:moveTo>
                    <a:pt x="1531575" y="970548"/>
                  </a:moveTo>
                  <a:lnTo>
                    <a:pt x="1513180" y="965859"/>
                  </a:lnTo>
                  <a:lnTo>
                    <a:pt x="1519582" y="938648"/>
                  </a:lnTo>
                  <a:lnTo>
                    <a:pt x="1524969" y="911230"/>
                  </a:lnTo>
                  <a:lnTo>
                    <a:pt x="1529341" y="883605"/>
                  </a:lnTo>
                  <a:lnTo>
                    <a:pt x="1532697" y="855774"/>
                  </a:lnTo>
                  <a:lnTo>
                    <a:pt x="1551476" y="857689"/>
                  </a:lnTo>
                  <a:lnTo>
                    <a:pt x="1550192" y="871934"/>
                  </a:lnTo>
                  <a:lnTo>
                    <a:pt x="1543283" y="917739"/>
                  </a:lnTo>
                  <a:lnTo>
                    <a:pt x="1533752" y="962630"/>
                  </a:lnTo>
                  <a:lnTo>
                    <a:pt x="1531575" y="970548"/>
                  </a:lnTo>
                  <a:close/>
                </a:path>
                <a:path w="1552575" h="1552575">
                  <a:moveTo>
                    <a:pt x="1552573" y="838811"/>
                  </a:moveTo>
                  <a:lnTo>
                    <a:pt x="1534347" y="837397"/>
                  </a:lnTo>
                  <a:lnTo>
                    <a:pt x="1535353" y="822554"/>
                  </a:lnTo>
                  <a:lnTo>
                    <a:pt x="1536072" y="807682"/>
                  </a:lnTo>
                  <a:lnTo>
                    <a:pt x="1536504" y="792781"/>
                  </a:lnTo>
                  <a:lnTo>
                    <a:pt x="1536537" y="764750"/>
                  </a:lnTo>
                  <a:lnTo>
                    <a:pt x="1536205" y="751672"/>
                  </a:lnTo>
                  <a:lnTo>
                    <a:pt x="1535651" y="738616"/>
                  </a:lnTo>
                  <a:lnTo>
                    <a:pt x="1534877" y="725583"/>
                  </a:lnTo>
                  <a:lnTo>
                    <a:pt x="1552573" y="724379"/>
                  </a:lnTo>
                  <a:lnTo>
                    <a:pt x="1552573" y="838811"/>
                  </a:lnTo>
                  <a:close/>
                </a:path>
                <a:path w="1552575" h="1552575">
                  <a:moveTo>
                    <a:pt x="1533400" y="707162"/>
                  </a:moveTo>
                  <a:lnTo>
                    <a:pt x="1530313" y="679326"/>
                  </a:lnTo>
                  <a:lnTo>
                    <a:pt x="1526213" y="651688"/>
                  </a:lnTo>
                  <a:lnTo>
                    <a:pt x="1521098" y="624249"/>
                  </a:lnTo>
                  <a:lnTo>
                    <a:pt x="1514970" y="597008"/>
                  </a:lnTo>
                  <a:lnTo>
                    <a:pt x="1533553" y="592465"/>
                  </a:lnTo>
                  <a:lnTo>
                    <a:pt x="1533752" y="593187"/>
                  </a:lnTo>
                  <a:lnTo>
                    <a:pt x="1543283" y="638078"/>
                  </a:lnTo>
                  <a:lnTo>
                    <a:pt x="1550192" y="683883"/>
                  </a:lnTo>
                  <a:lnTo>
                    <a:pt x="1552135" y="705432"/>
                  </a:lnTo>
                  <a:lnTo>
                    <a:pt x="1533400" y="707162"/>
                  </a:lnTo>
                  <a:close/>
                </a:path>
                <a:path w="1552575" h="1552575">
                  <a:moveTo>
                    <a:pt x="1510300" y="578888"/>
                  </a:moveTo>
                  <a:lnTo>
                    <a:pt x="1502523" y="552151"/>
                  </a:lnTo>
                  <a:lnTo>
                    <a:pt x="1493773" y="525751"/>
                  </a:lnTo>
                  <a:lnTo>
                    <a:pt x="1484051" y="499689"/>
                  </a:lnTo>
                  <a:lnTo>
                    <a:pt x="1473355" y="473965"/>
                  </a:lnTo>
                  <a:lnTo>
                    <a:pt x="1490848" y="466311"/>
                  </a:lnTo>
                  <a:lnTo>
                    <a:pt x="1507148" y="506471"/>
                  </a:lnTo>
                  <a:lnTo>
                    <a:pt x="1521680" y="549291"/>
                  </a:lnTo>
                  <a:lnTo>
                    <a:pt x="1528466" y="573965"/>
                  </a:lnTo>
                  <a:lnTo>
                    <a:pt x="1510300" y="578888"/>
                  </a:lnTo>
                  <a:close/>
                </a:path>
                <a:path w="1552575" h="1552575">
                  <a:moveTo>
                    <a:pt x="1465649" y="456932"/>
                  </a:moveTo>
                  <a:lnTo>
                    <a:pt x="1453378" y="431891"/>
                  </a:lnTo>
                  <a:lnTo>
                    <a:pt x="1440204" y="407340"/>
                  </a:lnTo>
                  <a:lnTo>
                    <a:pt x="1426125" y="383277"/>
                  </a:lnTo>
                  <a:lnTo>
                    <a:pt x="1411142" y="359704"/>
                  </a:lnTo>
                  <a:lnTo>
                    <a:pt x="1427049" y="349178"/>
                  </a:lnTo>
                  <a:lnTo>
                    <a:pt x="1449609" y="385283"/>
                  </a:lnTo>
                  <a:lnTo>
                    <a:pt x="1471031" y="424386"/>
                  </a:lnTo>
                  <a:lnTo>
                    <a:pt x="1482707" y="448959"/>
                  </a:lnTo>
                  <a:lnTo>
                    <a:pt x="1465649" y="456932"/>
                  </a:lnTo>
                  <a:close/>
                </a:path>
                <a:path w="1552575" h="1552575">
                  <a:moveTo>
                    <a:pt x="1400689" y="344318"/>
                  </a:moveTo>
                  <a:lnTo>
                    <a:pt x="1384299" y="321708"/>
                  </a:lnTo>
                  <a:lnTo>
                    <a:pt x="1367108" y="299737"/>
                  </a:lnTo>
                  <a:lnTo>
                    <a:pt x="1349118" y="278404"/>
                  </a:lnTo>
                  <a:lnTo>
                    <a:pt x="1330329" y="257710"/>
                  </a:lnTo>
                  <a:lnTo>
                    <a:pt x="1344217" y="244630"/>
                  </a:lnTo>
                  <a:lnTo>
                    <a:pt x="1372862" y="276712"/>
                  </a:lnTo>
                  <a:lnTo>
                    <a:pt x="1400443" y="311365"/>
                  </a:lnTo>
                  <a:lnTo>
                    <a:pt x="1416130" y="333550"/>
                  </a:lnTo>
                  <a:lnTo>
                    <a:pt x="1400689" y="344318"/>
                  </a:lnTo>
                  <a:close/>
                </a:path>
                <a:path w="1552575" h="1552575">
                  <a:moveTo>
                    <a:pt x="1317417" y="244330"/>
                  </a:moveTo>
                  <a:lnTo>
                    <a:pt x="1297418" y="224831"/>
                  </a:lnTo>
                  <a:lnTo>
                    <a:pt x="1276752" y="206104"/>
                  </a:lnTo>
                  <a:lnTo>
                    <a:pt x="1255418" y="188150"/>
                  </a:lnTo>
                  <a:lnTo>
                    <a:pt x="1233417" y="170970"/>
                  </a:lnTo>
                  <a:lnTo>
                    <a:pt x="1244885" y="155718"/>
                  </a:lnTo>
                  <a:lnTo>
                    <a:pt x="1279104" y="182954"/>
                  </a:lnTo>
                  <a:lnTo>
                    <a:pt x="1312111" y="212425"/>
                  </a:lnTo>
                  <a:lnTo>
                    <a:pt x="1330791" y="231105"/>
                  </a:lnTo>
                  <a:lnTo>
                    <a:pt x="1317417" y="244330"/>
                  </a:lnTo>
                  <a:close/>
                </a:path>
                <a:path w="1552575" h="1552575">
                  <a:moveTo>
                    <a:pt x="1218388" y="159955"/>
                  </a:moveTo>
                  <a:lnTo>
                    <a:pt x="1195378" y="144147"/>
                  </a:lnTo>
                  <a:lnTo>
                    <a:pt x="1171848" y="129222"/>
                  </a:lnTo>
                  <a:lnTo>
                    <a:pt x="1147798" y="115182"/>
                  </a:lnTo>
                  <a:lnTo>
                    <a:pt x="1123228" y="102024"/>
                  </a:lnTo>
                  <a:lnTo>
                    <a:pt x="1131920" y="85053"/>
                  </a:lnTo>
                  <a:lnTo>
                    <a:pt x="1170532" y="106207"/>
                  </a:lnTo>
                  <a:lnTo>
                    <a:pt x="1208233" y="129764"/>
                  </a:lnTo>
                  <a:lnTo>
                    <a:pt x="1229309" y="144666"/>
                  </a:lnTo>
                  <a:lnTo>
                    <a:pt x="1218388" y="159955"/>
                  </a:lnTo>
                  <a:close/>
                </a:path>
                <a:path w="1552575" h="1552575">
                  <a:moveTo>
                    <a:pt x="1106528" y="93730"/>
                  </a:moveTo>
                  <a:lnTo>
                    <a:pt x="1081186" y="82102"/>
                  </a:lnTo>
                  <a:lnTo>
                    <a:pt x="1055475" y="71436"/>
                  </a:lnTo>
                  <a:lnTo>
                    <a:pt x="1029395" y="61731"/>
                  </a:lnTo>
                  <a:lnTo>
                    <a:pt x="1002947" y="52989"/>
                  </a:lnTo>
                  <a:lnTo>
                    <a:pt x="1008579" y="34833"/>
                  </a:lnTo>
                  <a:lnTo>
                    <a:pt x="1049344" y="48667"/>
                  </a:lnTo>
                  <a:lnTo>
                    <a:pt x="1091007" y="65577"/>
                  </a:lnTo>
                  <a:lnTo>
                    <a:pt x="1114667" y="76820"/>
                  </a:lnTo>
                  <a:lnTo>
                    <a:pt x="1106528" y="93730"/>
                  </a:lnTo>
                  <a:close/>
                </a:path>
                <a:path w="1552575" h="1552575">
                  <a:moveTo>
                    <a:pt x="985088" y="47691"/>
                  </a:moveTo>
                  <a:lnTo>
                    <a:pt x="958052" y="40571"/>
                  </a:lnTo>
                  <a:lnTo>
                    <a:pt x="930788" y="34463"/>
                  </a:lnTo>
                  <a:lnTo>
                    <a:pt x="903297" y="29367"/>
                  </a:lnTo>
                  <a:lnTo>
                    <a:pt x="875580" y="25283"/>
                  </a:lnTo>
                  <a:lnTo>
                    <a:pt x="877989" y="6538"/>
                  </a:lnTo>
                  <a:lnTo>
                    <a:pt x="917737" y="12533"/>
                  </a:lnTo>
                  <a:lnTo>
                    <a:pt x="962628" y="22064"/>
                  </a:lnTo>
                  <a:lnTo>
                    <a:pt x="990200" y="29646"/>
                  </a:lnTo>
                  <a:lnTo>
                    <a:pt x="985088" y="47691"/>
                  </a:lnTo>
                  <a:close/>
                </a:path>
                <a:path w="1552575" h="1552575">
                  <a:moveTo>
                    <a:pt x="666510" y="27157"/>
                  </a:moveTo>
                  <a:lnTo>
                    <a:pt x="663790" y="8654"/>
                  </a:lnTo>
                  <a:lnTo>
                    <a:pt x="683881" y="5624"/>
                  </a:lnTo>
                  <a:lnTo>
                    <a:pt x="730519" y="1419"/>
                  </a:lnTo>
                  <a:lnTo>
                    <a:pt x="777907" y="0"/>
                  </a:lnTo>
                  <a:lnTo>
                    <a:pt x="825295" y="1419"/>
                  </a:lnTo>
                  <a:lnTo>
                    <a:pt x="858933" y="4452"/>
                  </a:lnTo>
                  <a:lnTo>
                    <a:pt x="857420" y="19049"/>
                  </a:lnTo>
                  <a:lnTo>
                    <a:pt x="777848" y="19049"/>
                  </a:lnTo>
                  <a:lnTo>
                    <a:pt x="749820" y="19556"/>
                  </a:lnTo>
                  <a:lnTo>
                    <a:pt x="721921" y="21076"/>
                  </a:lnTo>
                  <a:lnTo>
                    <a:pt x="694151" y="23610"/>
                  </a:lnTo>
                  <a:lnTo>
                    <a:pt x="666510" y="27157"/>
                  </a:lnTo>
                  <a:close/>
                </a:path>
                <a:path w="1552575" h="1552575">
                  <a:moveTo>
                    <a:pt x="856998" y="23126"/>
                  </a:moveTo>
                  <a:lnTo>
                    <a:pt x="837296" y="21343"/>
                  </a:lnTo>
                  <a:lnTo>
                    <a:pt x="817537" y="20069"/>
                  </a:lnTo>
                  <a:lnTo>
                    <a:pt x="797721" y="19304"/>
                  </a:lnTo>
                  <a:lnTo>
                    <a:pt x="777848" y="19049"/>
                  </a:lnTo>
                  <a:lnTo>
                    <a:pt x="857420" y="19049"/>
                  </a:lnTo>
                  <a:lnTo>
                    <a:pt x="856998" y="23126"/>
                  </a:lnTo>
                  <a:close/>
                </a:path>
              </a:pathLst>
            </a:custGeom>
            <a:solidFill>
              <a:srgbClr val="500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43999" y="6317598"/>
              <a:ext cx="1537879" cy="153787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143999" y="6317598"/>
              <a:ext cx="1533525" cy="1533525"/>
            </a:xfrm>
            <a:custGeom>
              <a:avLst/>
              <a:gdLst/>
              <a:ahLst/>
              <a:cxnLst/>
              <a:rect l="l" t="t" r="r" b="b"/>
              <a:pathLst>
                <a:path w="1533525" h="1533525">
                  <a:moveTo>
                    <a:pt x="530952" y="57590"/>
                  </a:moveTo>
                  <a:lnTo>
                    <a:pt x="579606" y="23484"/>
                  </a:lnTo>
                  <a:lnTo>
                    <a:pt x="625554" y="13344"/>
                  </a:lnTo>
                  <a:lnTo>
                    <a:pt x="636082" y="11695"/>
                  </a:lnTo>
                  <a:lnTo>
                    <a:pt x="639307" y="30207"/>
                  </a:lnTo>
                  <a:lnTo>
                    <a:pt x="611817" y="35527"/>
                  </a:lnTo>
                  <a:lnTo>
                    <a:pt x="584595" y="41865"/>
                  </a:lnTo>
                  <a:lnTo>
                    <a:pt x="557640" y="49219"/>
                  </a:lnTo>
                  <a:lnTo>
                    <a:pt x="530952" y="57590"/>
                  </a:lnTo>
                  <a:close/>
                </a:path>
                <a:path w="1533525" h="1533525">
                  <a:moveTo>
                    <a:pt x="411829" y="109365"/>
                  </a:moveTo>
                  <a:lnTo>
                    <a:pt x="402814" y="92751"/>
                  </a:lnTo>
                  <a:lnTo>
                    <a:pt x="407457" y="90093"/>
                  </a:lnTo>
                  <a:lnTo>
                    <a:pt x="448568" y="69713"/>
                  </a:lnTo>
                  <a:lnTo>
                    <a:pt x="491023" y="51758"/>
                  </a:lnTo>
                  <a:lnTo>
                    <a:pt x="507081" y="46086"/>
                  </a:lnTo>
                  <a:lnTo>
                    <a:pt x="513457" y="63683"/>
                  </a:lnTo>
                  <a:lnTo>
                    <a:pt x="487426" y="73669"/>
                  </a:lnTo>
                  <a:lnTo>
                    <a:pt x="461811" y="84611"/>
                  </a:lnTo>
                  <a:lnTo>
                    <a:pt x="436612" y="96509"/>
                  </a:lnTo>
                  <a:lnTo>
                    <a:pt x="411829" y="109365"/>
                  </a:lnTo>
                  <a:close/>
                </a:path>
                <a:path w="1533525" h="1533525">
                  <a:moveTo>
                    <a:pt x="303410" y="180997"/>
                  </a:moveTo>
                  <a:lnTo>
                    <a:pt x="291614" y="166119"/>
                  </a:lnTo>
                  <a:lnTo>
                    <a:pt x="293089" y="164883"/>
                  </a:lnTo>
                  <a:lnTo>
                    <a:pt x="329628" y="137768"/>
                  </a:lnTo>
                  <a:lnTo>
                    <a:pt x="367780" y="112808"/>
                  </a:lnTo>
                  <a:lnTo>
                    <a:pt x="386278" y="102218"/>
                  </a:lnTo>
                  <a:lnTo>
                    <a:pt x="395604" y="118431"/>
                  </a:lnTo>
                  <a:lnTo>
                    <a:pt x="371700" y="132776"/>
                  </a:lnTo>
                  <a:lnTo>
                    <a:pt x="348367" y="147985"/>
                  </a:lnTo>
                  <a:lnTo>
                    <a:pt x="325604" y="164059"/>
                  </a:lnTo>
                  <a:lnTo>
                    <a:pt x="303410" y="180997"/>
                  </a:lnTo>
                  <a:close/>
                </a:path>
                <a:path w="1533525" h="1533525">
                  <a:moveTo>
                    <a:pt x="208889" y="270239"/>
                  </a:moveTo>
                  <a:lnTo>
                    <a:pt x="194692" y="257588"/>
                  </a:lnTo>
                  <a:lnTo>
                    <a:pt x="225217" y="225217"/>
                  </a:lnTo>
                  <a:lnTo>
                    <a:pt x="258256" y="194062"/>
                  </a:lnTo>
                  <a:lnTo>
                    <a:pt x="276993" y="178367"/>
                  </a:lnTo>
                  <a:lnTo>
                    <a:pt x="288975" y="192736"/>
                  </a:lnTo>
                  <a:lnTo>
                    <a:pt x="267879" y="210998"/>
                  </a:lnTo>
                  <a:lnTo>
                    <a:pt x="247499" y="230002"/>
                  </a:lnTo>
                  <a:lnTo>
                    <a:pt x="227836" y="249749"/>
                  </a:lnTo>
                  <a:lnTo>
                    <a:pt x="208889" y="270239"/>
                  </a:lnTo>
                  <a:close/>
                </a:path>
                <a:path w="1533525" h="1533525">
                  <a:moveTo>
                    <a:pt x="131091" y="374409"/>
                  </a:moveTo>
                  <a:lnTo>
                    <a:pt x="114997" y="364434"/>
                  </a:lnTo>
                  <a:lnTo>
                    <a:pt x="137768" y="329627"/>
                  </a:lnTo>
                  <a:lnTo>
                    <a:pt x="164883" y="293089"/>
                  </a:lnTo>
                  <a:lnTo>
                    <a:pt x="182409" y="272167"/>
                  </a:lnTo>
                  <a:lnTo>
                    <a:pt x="196689" y="284273"/>
                  </a:lnTo>
                  <a:lnTo>
                    <a:pt x="179023" y="305909"/>
                  </a:lnTo>
                  <a:lnTo>
                    <a:pt x="162201" y="328143"/>
                  </a:lnTo>
                  <a:lnTo>
                    <a:pt x="146224" y="350977"/>
                  </a:lnTo>
                  <a:lnTo>
                    <a:pt x="131091" y="374409"/>
                  </a:lnTo>
                  <a:close/>
                </a:path>
                <a:path w="1533525" h="1533525">
                  <a:moveTo>
                    <a:pt x="72435" y="490493"/>
                  </a:moveTo>
                  <a:lnTo>
                    <a:pt x="54942" y="483494"/>
                  </a:lnTo>
                  <a:lnTo>
                    <a:pt x="69713" y="448568"/>
                  </a:lnTo>
                  <a:lnTo>
                    <a:pt x="90093" y="407457"/>
                  </a:lnTo>
                  <a:lnTo>
                    <a:pt x="105341" y="380822"/>
                  </a:lnTo>
                  <a:lnTo>
                    <a:pt x="121511" y="390300"/>
                  </a:lnTo>
                  <a:lnTo>
                    <a:pt x="107825" y="414679"/>
                  </a:lnTo>
                  <a:lnTo>
                    <a:pt x="95084" y="439504"/>
                  </a:lnTo>
                  <a:lnTo>
                    <a:pt x="83287" y="464775"/>
                  </a:lnTo>
                  <a:lnTo>
                    <a:pt x="72435" y="490493"/>
                  </a:lnTo>
                  <a:close/>
                </a:path>
                <a:path w="1533525" h="1533525">
                  <a:moveTo>
                    <a:pt x="34833" y="615118"/>
                  </a:moveTo>
                  <a:lnTo>
                    <a:pt x="16491" y="611296"/>
                  </a:lnTo>
                  <a:lnTo>
                    <a:pt x="23484" y="579606"/>
                  </a:lnTo>
                  <a:lnTo>
                    <a:pt x="36318" y="534733"/>
                  </a:lnTo>
                  <a:lnTo>
                    <a:pt x="48172" y="501175"/>
                  </a:lnTo>
                  <a:lnTo>
                    <a:pt x="65788" y="507722"/>
                  </a:lnTo>
                  <a:lnTo>
                    <a:pt x="56534" y="534129"/>
                  </a:lnTo>
                  <a:lnTo>
                    <a:pt x="48291" y="560830"/>
                  </a:lnTo>
                  <a:lnTo>
                    <a:pt x="41057" y="587827"/>
                  </a:lnTo>
                  <a:lnTo>
                    <a:pt x="34833" y="615118"/>
                  </a:lnTo>
                  <a:close/>
                </a:path>
                <a:path w="1533525" h="1533525">
                  <a:moveTo>
                    <a:pt x="19455" y="744007"/>
                  </a:moveTo>
                  <a:lnTo>
                    <a:pt x="794" y="743398"/>
                  </a:lnTo>
                  <a:lnTo>
                    <a:pt x="1512" y="720310"/>
                  </a:lnTo>
                  <a:lnTo>
                    <a:pt x="5991" y="672485"/>
                  </a:lnTo>
                  <a:lnTo>
                    <a:pt x="12665" y="629890"/>
                  </a:lnTo>
                  <a:lnTo>
                    <a:pt x="31280" y="633290"/>
                  </a:lnTo>
                  <a:lnTo>
                    <a:pt x="26792" y="660738"/>
                  </a:lnTo>
                  <a:lnTo>
                    <a:pt x="23325" y="688340"/>
                  </a:lnTo>
                  <a:lnTo>
                    <a:pt x="20879" y="716097"/>
                  </a:lnTo>
                  <a:lnTo>
                    <a:pt x="19486" y="743398"/>
                  </a:lnTo>
                  <a:lnTo>
                    <a:pt x="19455" y="744007"/>
                  </a:lnTo>
                  <a:close/>
                </a:path>
                <a:path w="1533525" h="1533525">
                  <a:moveTo>
                    <a:pt x="7769" y="876744"/>
                  </a:moveTo>
                  <a:lnTo>
                    <a:pt x="5991" y="865393"/>
                  </a:lnTo>
                  <a:lnTo>
                    <a:pt x="1512" y="817568"/>
                  </a:lnTo>
                  <a:lnTo>
                    <a:pt x="0" y="768939"/>
                  </a:lnTo>
                  <a:lnTo>
                    <a:pt x="198" y="762562"/>
                  </a:lnTo>
                  <a:lnTo>
                    <a:pt x="19075" y="762562"/>
                  </a:lnTo>
                  <a:lnTo>
                    <a:pt x="19049" y="768939"/>
                  </a:lnTo>
                  <a:lnTo>
                    <a:pt x="19507" y="795438"/>
                  </a:lnTo>
                  <a:lnTo>
                    <a:pt x="20879" y="821774"/>
                  </a:lnTo>
                  <a:lnTo>
                    <a:pt x="23167" y="848006"/>
                  </a:lnTo>
                  <a:lnTo>
                    <a:pt x="26370" y="874133"/>
                  </a:lnTo>
                  <a:lnTo>
                    <a:pt x="7769" y="876744"/>
                  </a:lnTo>
                  <a:close/>
                </a:path>
                <a:path w="1533525" h="1533525">
                  <a:moveTo>
                    <a:pt x="37654" y="1006926"/>
                  </a:moveTo>
                  <a:lnTo>
                    <a:pt x="36318" y="1003145"/>
                  </a:lnTo>
                  <a:lnTo>
                    <a:pt x="23484" y="958272"/>
                  </a:lnTo>
                  <a:lnTo>
                    <a:pt x="13344" y="912324"/>
                  </a:lnTo>
                  <a:lnTo>
                    <a:pt x="10718" y="895560"/>
                  </a:lnTo>
                  <a:lnTo>
                    <a:pt x="29181" y="892499"/>
                  </a:lnTo>
                  <a:lnTo>
                    <a:pt x="34276" y="920032"/>
                  </a:lnTo>
                  <a:lnTo>
                    <a:pt x="40389" y="947304"/>
                  </a:lnTo>
                  <a:lnTo>
                    <a:pt x="47521" y="974315"/>
                  </a:lnTo>
                  <a:lnTo>
                    <a:pt x="55670" y="1001066"/>
                  </a:lnTo>
                  <a:lnTo>
                    <a:pt x="37654" y="1006926"/>
                  </a:lnTo>
                  <a:close/>
                </a:path>
                <a:path w="1533525" h="1533525">
                  <a:moveTo>
                    <a:pt x="89655" y="1129537"/>
                  </a:moveTo>
                  <a:lnTo>
                    <a:pt x="69713" y="1089310"/>
                  </a:lnTo>
                  <a:lnTo>
                    <a:pt x="51758" y="1046855"/>
                  </a:lnTo>
                  <a:lnTo>
                    <a:pt x="43986" y="1024854"/>
                  </a:lnTo>
                  <a:lnTo>
                    <a:pt x="61625" y="1018627"/>
                  </a:lnTo>
                  <a:lnTo>
                    <a:pt x="71393" y="1044732"/>
                  </a:lnTo>
                  <a:lnTo>
                    <a:pt x="82121" y="1070430"/>
                  </a:lnTo>
                  <a:lnTo>
                    <a:pt x="93809" y="1095718"/>
                  </a:lnTo>
                  <a:lnTo>
                    <a:pt x="106457" y="1120599"/>
                  </a:lnTo>
                  <a:lnTo>
                    <a:pt x="89655" y="1129537"/>
                  </a:lnTo>
                  <a:close/>
                </a:path>
                <a:path w="1533525" h="1533525">
                  <a:moveTo>
                    <a:pt x="162255" y="1241248"/>
                  </a:moveTo>
                  <a:lnTo>
                    <a:pt x="137768" y="1208250"/>
                  </a:lnTo>
                  <a:lnTo>
                    <a:pt x="112808" y="1170098"/>
                  </a:lnTo>
                  <a:lnTo>
                    <a:pt x="99076" y="1146113"/>
                  </a:lnTo>
                  <a:lnTo>
                    <a:pt x="115394" y="1136905"/>
                  </a:lnTo>
                  <a:lnTo>
                    <a:pt x="129540" y="1160922"/>
                  </a:lnTo>
                  <a:lnTo>
                    <a:pt x="144557" y="1184376"/>
                  </a:lnTo>
                  <a:lnTo>
                    <a:pt x="160443" y="1207268"/>
                  </a:lnTo>
                  <a:lnTo>
                    <a:pt x="177198" y="1229597"/>
                  </a:lnTo>
                  <a:lnTo>
                    <a:pt x="162255" y="1241248"/>
                  </a:lnTo>
                  <a:close/>
                </a:path>
                <a:path w="1533525" h="1533525">
                  <a:moveTo>
                    <a:pt x="252988" y="1338848"/>
                  </a:moveTo>
                  <a:lnTo>
                    <a:pt x="225217" y="1312661"/>
                  </a:lnTo>
                  <a:lnTo>
                    <a:pt x="194062" y="1279622"/>
                  </a:lnTo>
                  <a:lnTo>
                    <a:pt x="174304" y="1256035"/>
                  </a:lnTo>
                  <a:lnTo>
                    <a:pt x="188820" y="1244130"/>
                  </a:lnTo>
                  <a:lnTo>
                    <a:pt x="206910" y="1265374"/>
                  </a:lnTo>
                  <a:lnTo>
                    <a:pt x="225748" y="1285908"/>
                  </a:lnTo>
                  <a:lnTo>
                    <a:pt x="245335" y="1305732"/>
                  </a:lnTo>
                  <a:lnTo>
                    <a:pt x="265671" y="1324847"/>
                  </a:lnTo>
                  <a:lnTo>
                    <a:pt x="252988" y="1338848"/>
                  </a:lnTo>
                  <a:close/>
                </a:path>
                <a:path w="1533525" h="1533525">
                  <a:moveTo>
                    <a:pt x="359162" y="1419432"/>
                  </a:moveTo>
                  <a:lnTo>
                    <a:pt x="329628" y="1400110"/>
                  </a:lnTo>
                  <a:lnTo>
                    <a:pt x="293089" y="1372995"/>
                  </a:lnTo>
                  <a:lnTo>
                    <a:pt x="267322" y="1351410"/>
                  </a:lnTo>
                  <a:lnTo>
                    <a:pt x="279604" y="1337159"/>
                  </a:lnTo>
                  <a:lnTo>
                    <a:pt x="301098" y="1355003"/>
                  </a:lnTo>
                  <a:lnTo>
                    <a:pt x="323198" y="1372009"/>
                  </a:lnTo>
                  <a:lnTo>
                    <a:pt x="345905" y="1388175"/>
                  </a:lnTo>
                  <a:lnTo>
                    <a:pt x="369218" y="1403502"/>
                  </a:lnTo>
                  <a:lnTo>
                    <a:pt x="359162" y="1419432"/>
                  </a:lnTo>
                  <a:close/>
                </a:path>
                <a:path w="1533525" h="1533525">
                  <a:moveTo>
                    <a:pt x="477730" y="1480498"/>
                  </a:moveTo>
                  <a:lnTo>
                    <a:pt x="448568" y="1468165"/>
                  </a:lnTo>
                  <a:lnTo>
                    <a:pt x="407457" y="1447785"/>
                  </a:lnTo>
                  <a:lnTo>
                    <a:pt x="375351" y="1429404"/>
                  </a:lnTo>
                  <a:lnTo>
                    <a:pt x="385023" y="1413207"/>
                  </a:lnTo>
                  <a:lnTo>
                    <a:pt x="409299" y="1427097"/>
                  </a:lnTo>
                  <a:lnTo>
                    <a:pt x="434028" y="1440046"/>
                  </a:lnTo>
                  <a:lnTo>
                    <a:pt x="459211" y="1452053"/>
                  </a:lnTo>
                  <a:lnTo>
                    <a:pt x="484849" y="1463119"/>
                  </a:lnTo>
                  <a:lnTo>
                    <a:pt x="477730" y="1480498"/>
                  </a:lnTo>
                  <a:close/>
                </a:path>
                <a:path w="1533525" h="1533525">
                  <a:moveTo>
                    <a:pt x="605066" y="1520012"/>
                  </a:moveTo>
                  <a:lnTo>
                    <a:pt x="579606" y="1514394"/>
                  </a:lnTo>
                  <a:lnTo>
                    <a:pt x="534733" y="1501560"/>
                  </a:lnTo>
                  <a:lnTo>
                    <a:pt x="495260" y="1487616"/>
                  </a:lnTo>
                  <a:lnTo>
                    <a:pt x="502009" y="1469902"/>
                  </a:lnTo>
                  <a:lnTo>
                    <a:pt x="528315" y="1479364"/>
                  </a:lnTo>
                  <a:lnTo>
                    <a:pt x="554921" y="1487819"/>
                  </a:lnTo>
                  <a:lnTo>
                    <a:pt x="581830" y="1495269"/>
                  </a:lnTo>
                  <a:lnTo>
                    <a:pt x="609040" y="1501713"/>
                  </a:lnTo>
                  <a:lnTo>
                    <a:pt x="605066" y="1520012"/>
                  </a:lnTo>
                  <a:close/>
                </a:path>
                <a:path w="1533525" h="1533525">
                  <a:moveTo>
                    <a:pt x="737228" y="1533524"/>
                  </a:moveTo>
                  <a:lnTo>
                    <a:pt x="689971" y="1533524"/>
                  </a:lnTo>
                  <a:lnTo>
                    <a:pt x="672485" y="1531887"/>
                  </a:lnTo>
                  <a:lnTo>
                    <a:pt x="625554" y="1524533"/>
                  </a:lnTo>
                  <a:lnTo>
                    <a:pt x="623718" y="1524128"/>
                  </a:lnTo>
                  <a:lnTo>
                    <a:pt x="627290" y="1505438"/>
                  </a:lnTo>
                  <a:lnTo>
                    <a:pt x="654691" y="1510149"/>
                  </a:lnTo>
                  <a:lnTo>
                    <a:pt x="682252" y="1513840"/>
                  </a:lnTo>
                  <a:lnTo>
                    <a:pt x="709973" y="1516510"/>
                  </a:lnTo>
                  <a:lnTo>
                    <a:pt x="737854" y="1518159"/>
                  </a:lnTo>
                  <a:lnTo>
                    <a:pt x="737295" y="1531887"/>
                  </a:lnTo>
                  <a:lnTo>
                    <a:pt x="737228" y="1533524"/>
                  </a:lnTo>
                  <a:close/>
                </a:path>
                <a:path w="1533525" h="1533525">
                  <a:moveTo>
                    <a:pt x="847908" y="1533524"/>
                  </a:moveTo>
                  <a:lnTo>
                    <a:pt x="756250" y="1533524"/>
                  </a:lnTo>
                  <a:lnTo>
                    <a:pt x="756370" y="1518688"/>
                  </a:lnTo>
                  <a:lnTo>
                    <a:pt x="775376" y="1518688"/>
                  </a:lnTo>
                  <a:lnTo>
                    <a:pt x="793933" y="1518385"/>
                  </a:lnTo>
                  <a:lnTo>
                    <a:pt x="818713" y="1517168"/>
                  </a:lnTo>
                  <a:lnTo>
                    <a:pt x="843414" y="1515140"/>
                  </a:lnTo>
                  <a:lnTo>
                    <a:pt x="868035" y="1512300"/>
                  </a:lnTo>
                  <a:lnTo>
                    <a:pt x="870515" y="1531085"/>
                  </a:lnTo>
                  <a:lnTo>
                    <a:pt x="865394" y="1531887"/>
                  </a:lnTo>
                  <a:lnTo>
                    <a:pt x="847908" y="1533524"/>
                  </a:lnTo>
                  <a:close/>
                </a:path>
                <a:path w="1533525" h="1533525">
                  <a:moveTo>
                    <a:pt x="889360" y="1528132"/>
                  </a:moveTo>
                  <a:lnTo>
                    <a:pt x="886450" y="1509636"/>
                  </a:lnTo>
                  <a:lnTo>
                    <a:pt x="914024" y="1504767"/>
                  </a:lnTo>
                  <a:lnTo>
                    <a:pt x="941344" y="1498878"/>
                  </a:lnTo>
                  <a:lnTo>
                    <a:pt x="968411" y="1491970"/>
                  </a:lnTo>
                  <a:lnTo>
                    <a:pt x="995224" y="1484043"/>
                  </a:lnTo>
                  <a:lnTo>
                    <a:pt x="1000960" y="1502185"/>
                  </a:lnTo>
                  <a:lnTo>
                    <a:pt x="958272" y="1514394"/>
                  </a:lnTo>
                  <a:lnTo>
                    <a:pt x="912325" y="1524533"/>
                  </a:lnTo>
                  <a:lnTo>
                    <a:pt x="889360" y="1528132"/>
                  </a:lnTo>
                  <a:close/>
                </a:path>
                <a:path w="1533525" h="1533525">
                  <a:moveTo>
                    <a:pt x="1018951" y="1495977"/>
                  </a:moveTo>
                  <a:lnTo>
                    <a:pt x="1012848" y="1478228"/>
                  </a:lnTo>
                  <a:lnTo>
                    <a:pt x="1039028" y="1468677"/>
                  </a:lnTo>
                  <a:lnTo>
                    <a:pt x="1064806" y="1458163"/>
                  </a:lnTo>
                  <a:lnTo>
                    <a:pt x="1090183" y="1446687"/>
                  </a:lnTo>
                  <a:lnTo>
                    <a:pt x="1115160" y="1434247"/>
                  </a:lnTo>
                  <a:lnTo>
                    <a:pt x="1123904" y="1451016"/>
                  </a:lnTo>
                  <a:lnTo>
                    <a:pt x="1089311" y="1468165"/>
                  </a:lnTo>
                  <a:lnTo>
                    <a:pt x="1046855" y="1486120"/>
                  </a:lnTo>
                  <a:lnTo>
                    <a:pt x="1018951" y="1495977"/>
                  </a:lnTo>
                  <a:close/>
                </a:path>
                <a:path w="1533525" h="1533525">
                  <a:moveTo>
                    <a:pt x="1140668" y="1441919"/>
                  </a:moveTo>
                  <a:lnTo>
                    <a:pt x="1131546" y="1425441"/>
                  </a:lnTo>
                  <a:lnTo>
                    <a:pt x="1155676" y="1411493"/>
                  </a:lnTo>
                  <a:lnTo>
                    <a:pt x="1179250" y="1396670"/>
                  </a:lnTo>
                  <a:lnTo>
                    <a:pt x="1202269" y="1380973"/>
                  </a:lnTo>
                  <a:lnTo>
                    <a:pt x="1224733" y="1364402"/>
                  </a:lnTo>
                  <a:lnTo>
                    <a:pt x="1236205" y="1379365"/>
                  </a:lnTo>
                  <a:lnTo>
                    <a:pt x="1208251" y="1400110"/>
                  </a:lnTo>
                  <a:lnTo>
                    <a:pt x="1170099" y="1425070"/>
                  </a:lnTo>
                  <a:lnTo>
                    <a:pt x="1140668" y="1441919"/>
                  </a:lnTo>
                  <a:close/>
                </a:path>
                <a:path w="1533525" h="1533525">
                  <a:moveTo>
                    <a:pt x="1251225" y="1367604"/>
                  </a:moveTo>
                  <a:lnTo>
                    <a:pt x="1239362" y="1352897"/>
                  </a:lnTo>
                  <a:lnTo>
                    <a:pt x="1260753" y="1334981"/>
                  </a:lnTo>
                  <a:lnTo>
                    <a:pt x="1281441" y="1316310"/>
                  </a:lnTo>
                  <a:lnTo>
                    <a:pt x="1301425" y="1296884"/>
                  </a:lnTo>
                  <a:lnTo>
                    <a:pt x="1320706" y="1276703"/>
                  </a:lnTo>
                  <a:lnTo>
                    <a:pt x="1334550" y="1289449"/>
                  </a:lnTo>
                  <a:lnTo>
                    <a:pt x="1312662" y="1312661"/>
                  </a:lnTo>
                  <a:lnTo>
                    <a:pt x="1279623" y="1343815"/>
                  </a:lnTo>
                  <a:lnTo>
                    <a:pt x="1251225" y="1367604"/>
                  </a:lnTo>
                  <a:close/>
                </a:path>
                <a:path w="1533525" h="1533525">
                  <a:moveTo>
                    <a:pt x="1347385" y="1275361"/>
                  </a:moveTo>
                  <a:lnTo>
                    <a:pt x="1333130" y="1262871"/>
                  </a:lnTo>
                  <a:lnTo>
                    <a:pt x="1351152" y="1241520"/>
                  </a:lnTo>
                  <a:lnTo>
                    <a:pt x="1368340" y="1219556"/>
                  </a:lnTo>
                  <a:lnTo>
                    <a:pt x="1384693" y="1196977"/>
                  </a:lnTo>
                  <a:lnTo>
                    <a:pt x="1400213" y="1173785"/>
                  </a:lnTo>
                  <a:lnTo>
                    <a:pt x="1416014" y="1183941"/>
                  </a:lnTo>
                  <a:lnTo>
                    <a:pt x="1400110" y="1208250"/>
                  </a:lnTo>
                  <a:lnTo>
                    <a:pt x="1372996" y="1244788"/>
                  </a:lnTo>
                  <a:lnTo>
                    <a:pt x="1347385" y="1275361"/>
                  </a:lnTo>
                  <a:close/>
                </a:path>
                <a:path w="1533525" h="1533525">
                  <a:moveTo>
                    <a:pt x="1426298" y="1167953"/>
                  </a:moveTo>
                  <a:lnTo>
                    <a:pt x="1410044" y="1158065"/>
                  </a:lnTo>
                  <a:lnTo>
                    <a:pt x="1424137" y="1133894"/>
                  </a:lnTo>
                  <a:lnTo>
                    <a:pt x="1437293" y="1109262"/>
                  </a:lnTo>
                  <a:lnTo>
                    <a:pt x="1449510" y="1084168"/>
                  </a:lnTo>
                  <a:lnTo>
                    <a:pt x="1460789" y="1058613"/>
                  </a:lnTo>
                  <a:lnTo>
                    <a:pt x="1478082" y="1065862"/>
                  </a:lnTo>
                  <a:lnTo>
                    <a:pt x="1468165" y="1089310"/>
                  </a:lnTo>
                  <a:lnTo>
                    <a:pt x="1447785" y="1130421"/>
                  </a:lnTo>
                  <a:lnTo>
                    <a:pt x="1426298" y="1167953"/>
                  </a:lnTo>
                  <a:close/>
                </a:path>
                <a:path w="1533525" h="1533525">
                  <a:moveTo>
                    <a:pt x="1485447" y="1048447"/>
                  </a:moveTo>
                  <a:lnTo>
                    <a:pt x="1467707" y="1041521"/>
                  </a:lnTo>
                  <a:lnTo>
                    <a:pt x="1477376" y="1015318"/>
                  </a:lnTo>
                  <a:lnTo>
                    <a:pt x="1486043" y="988807"/>
                  </a:lnTo>
                  <a:lnTo>
                    <a:pt x="1493708" y="961988"/>
                  </a:lnTo>
                  <a:lnTo>
                    <a:pt x="1500371" y="934861"/>
                  </a:lnTo>
                  <a:lnTo>
                    <a:pt x="1518649" y="938989"/>
                  </a:lnTo>
                  <a:lnTo>
                    <a:pt x="1514394" y="958272"/>
                  </a:lnTo>
                  <a:lnTo>
                    <a:pt x="1501560" y="1003145"/>
                  </a:lnTo>
                  <a:lnTo>
                    <a:pt x="1486120" y="1046855"/>
                  </a:lnTo>
                  <a:lnTo>
                    <a:pt x="1485447" y="1048447"/>
                  </a:lnTo>
                  <a:close/>
                </a:path>
                <a:path w="1533525" h="1533525">
                  <a:moveTo>
                    <a:pt x="1522789" y="920229"/>
                  </a:moveTo>
                  <a:lnTo>
                    <a:pt x="1504269" y="916533"/>
                  </a:lnTo>
                  <a:lnTo>
                    <a:pt x="1509202" y="889180"/>
                  </a:lnTo>
                  <a:lnTo>
                    <a:pt x="1513116" y="861662"/>
                  </a:lnTo>
                  <a:lnTo>
                    <a:pt x="1516009" y="833977"/>
                  </a:lnTo>
                  <a:lnTo>
                    <a:pt x="1517832" y="806890"/>
                  </a:lnTo>
                  <a:lnTo>
                    <a:pt x="1517884" y="806127"/>
                  </a:lnTo>
                  <a:lnTo>
                    <a:pt x="1533524" y="806890"/>
                  </a:lnTo>
                  <a:lnTo>
                    <a:pt x="1533524" y="847911"/>
                  </a:lnTo>
                  <a:lnTo>
                    <a:pt x="1531887" y="865393"/>
                  </a:lnTo>
                  <a:lnTo>
                    <a:pt x="1524534" y="912324"/>
                  </a:lnTo>
                  <a:lnTo>
                    <a:pt x="1522789" y="920229"/>
                  </a:lnTo>
                  <a:close/>
                </a:path>
                <a:path w="1533525" h="1533525">
                  <a:moveTo>
                    <a:pt x="1533524" y="787858"/>
                  </a:moveTo>
                  <a:lnTo>
                    <a:pt x="1518565" y="787495"/>
                  </a:lnTo>
                  <a:lnTo>
                    <a:pt x="1518715" y="781311"/>
                  </a:lnTo>
                  <a:lnTo>
                    <a:pt x="1518790" y="768920"/>
                  </a:lnTo>
                  <a:lnTo>
                    <a:pt x="1518433" y="745542"/>
                  </a:lnTo>
                  <a:lnTo>
                    <a:pt x="1517363" y="722250"/>
                  </a:lnTo>
                  <a:lnTo>
                    <a:pt x="1515579" y="699042"/>
                  </a:lnTo>
                  <a:lnTo>
                    <a:pt x="1513082" y="675919"/>
                  </a:lnTo>
                  <a:lnTo>
                    <a:pt x="1531990" y="673581"/>
                  </a:lnTo>
                  <a:lnTo>
                    <a:pt x="1533524" y="689968"/>
                  </a:lnTo>
                  <a:lnTo>
                    <a:pt x="1533524" y="787858"/>
                  </a:lnTo>
                  <a:close/>
                </a:path>
                <a:path w="1533525" h="1533525">
                  <a:moveTo>
                    <a:pt x="1510565" y="657456"/>
                  </a:moveTo>
                  <a:lnTo>
                    <a:pt x="1505922" y="629841"/>
                  </a:lnTo>
                  <a:lnTo>
                    <a:pt x="1500259" y="602474"/>
                  </a:lnTo>
                  <a:lnTo>
                    <a:pt x="1493575" y="575353"/>
                  </a:lnTo>
                  <a:lnTo>
                    <a:pt x="1485870" y="548478"/>
                  </a:lnTo>
                  <a:lnTo>
                    <a:pt x="1503907" y="542939"/>
                  </a:lnTo>
                  <a:lnTo>
                    <a:pt x="1514394" y="579606"/>
                  </a:lnTo>
                  <a:lnTo>
                    <a:pt x="1524534" y="625554"/>
                  </a:lnTo>
                  <a:lnTo>
                    <a:pt x="1529100" y="654695"/>
                  </a:lnTo>
                  <a:lnTo>
                    <a:pt x="1510565" y="657456"/>
                  </a:lnTo>
                  <a:close/>
                </a:path>
                <a:path w="1533525" h="1533525">
                  <a:moveTo>
                    <a:pt x="1480196" y="530791"/>
                  </a:moveTo>
                  <a:lnTo>
                    <a:pt x="1470862" y="504539"/>
                  </a:lnTo>
                  <a:lnTo>
                    <a:pt x="1460563" y="478681"/>
                  </a:lnTo>
                  <a:lnTo>
                    <a:pt x="1449299" y="453216"/>
                  </a:lnTo>
                  <a:lnTo>
                    <a:pt x="1437069" y="428145"/>
                  </a:lnTo>
                  <a:lnTo>
                    <a:pt x="1453802" y="419594"/>
                  </a:lnTo>
                  <a:lnTo>
                    <a:pt x="1468165" y="448568"/>
                  </a:lnTo>
                  <a:lnTo>
                    <a:pt x="1486120" y="491023"/>
                  </a:lnTo>
                  <a:lnTo>
                    <a:pt x="1498056" y="524814"/>
                  </a:lnTo>
                  <a:lnTo>
                    <a:pt x="1480196" y="530791"/>
                  </a:lnTo>
                  <a:close/>
                </a:path>
                <a:path w="1533525" h="1533525">
                  <a:moveTo>
                    <a:pt x="1428393" y="411679"/>
                  </a:moveTo>
                  <a:lnTo>
                    <a:pt x="1414645" y="387438"/>
                  </a:lnTo>
                  <a:lnTo>
                    <a:pt x="1400017" y="363744"/>
                  </a:lnTo>
                  <a:lnTo>
                    <a:pt x="1384510" y="340599"/>
                  </a:lnTo>
                  <a:lnTo>
                    <a:pt x="1368124" y="318002"/>
                  </a:lnTo>
                  <a:lnTo>
                    <a:pt x="1383104" y="306711"/>
                  </a:lnTo>
                  <a:lnTo>
                    <a:pt x="1400110" y="329627"/>
                  </a:lnTo>
                  <a:lnTo>
                    <a:pt x="1425070" y="367780"/>
                  </a:lnTo>
                  <a:lnTo>
                    <a:pt x="1445031" y="402646"/>
                  </a:lnTo>
                  <a:lnTo>
                    <a:pt x="1428393" y="411679"/>
                  </a:lnTo>
                  <a:close/>
                </a:path>
                <a:path w="1533525" h="1533525">
                  <a:moveTo>
                    <a:pt x="1356736" y="303277"/>
                  </a:moveTo>
                  <a:lnTo>
                    <a:pt x="1338995" y="281740"/>
                  </a:lnTo>
                  <a:lnTo>
                    <a:pt x="1320492" y="260900"/>
                  </a:lnTo>
                  <a:lnTo>
                    <a:pt x="1301228" y="240757"/>
                  </a:lnTo>
                  <a:lnTo>
                    <a:pt x="1281203" y="221311"/>
                  </a:lnTo>
                  <a:lnTo>
                    <a:pt x="1294009" y="207628"/>
                  </a:lnTo>
                  <a:lnTo>
                    <a:pt x="1312662" y="225217"/>
                  </a:lnTo>
                  <a:lnTo>
                    <a:pt x="1343816" y="258256"/>
                  </a:lnTo>
                  <a:lnTo>
                    <a:pt x="1371631" y="291461"/>
                  </a:lnTo>
                  <a:lnTo>
                    <a:pt x="1356736" y="303277"/>
                  </a:lnTo>
                  <a:close/>
                </a:path>
                <a:path w="1533525" h="1533525">
                  <a:moveTo>
                    <a:pt x="1267474" y="208776"/>
                  </a:moveTo>
                  <a:lnTo>
                    <a:pt x="1246267" y="190578"/>
                  </a:lnTo>
                  <a:lnTo>
                    <a:pt x="1224439" y="173209"/>
                  </a:lnTo>
                  <a:lnTo>
                    <a:pt x="1201990" y="156668"/>
                  </a:lnTo>
                  <a:lnTo>
                    <a:pt x="1178920" y="140956"/>
                  </a:lnTo>
                  <a:lnTo>
                    <a:pt x="1189172" y="125286"/>
                  </a:lnTo>
                  <a:lnTo>
                    <a:pt x="1208251" y="137768"/>
                  </a:lnTo>
                  <a:lnTo>
                    <a:pt x="1244789" y="164883"/>
                  </a:lnTo>
                  <a:lnTo>
                    <a:pt x="1279623" y="194062"/>
                  </a:lnTo>
                  <a:lnTo>
                    <a:pt x="1280142" y="194552"/>
                  </a:lnTo>
                  <a:lnTo>
                    <a:pt x="1267474" y="208776"/>
                  </a:lnTo>
                  <a:close/>
                </a:path>
                <a:path w="1533525" h="1533525">
                  <a:moveTo>
                    <a:pt x="1163286" y="131001"/>
                  </a:moveTo>
                  <a:lnTo>
                    <a:pt x="1139235" y="116712"/>
                  </a:lnTo>
                  <a:lnTo>
                    <a:pt x="1114715" y="103358"/>
                  </a:lnTo>
                  <a:lnTo>
                    <a:pt x="1089727" y="90937"/>
                  </a:lnTo>
                  <a:lnTo>
                    <a:pt x="1064270" y="79449"/>
                  </a:lnTo>
                  <a:lnTo>
                    <a:pt x="1071650" y="62244"/>
                  </a:lnTo>
                  <a:lnTo>
                    <a:pt x="1089311" y="69713"/>
                  </a:lnTo>
                  <a:lnTo>
                    <a:pt x="1130422" y="90093"/>
                  </a:lnTo>
                  <a:lnTo>
                    <a:pt x="1170099" y="112808"/>
                  </a:lnTo>
                  <a:lnTo>
                    <a:pt x="1173272" y="114884"/>
                  </a:lnTo>
                  <a:lnTo>
                    <a:pt x="1163286" y="131001"/>
                  </a:lnTo>
                  <a:close/>
                </a:path>
                <a:path w="1533525" h="1533525">
                  <a:moveTo>
                    <a:pt x="1047189" y="72372"/>
                  </a:moveTo>
                  <a:lnTo>
                    <a:pt x="1021089" y="62497"/>
                  </a:lnTo>
                  <a:lnTo>
                    <a:pt x="994675" y="53620"/>
                  </a:lnTo>
                  <a:lnTo>
                    <a:pt x="967946" y="45741"/>
                  </a:lnTo>
                  <a:lnTo>
                    <a:pt x="940903" y="38860"/>
                  </a:lnTo>
                  <a:lnTo>
                    <a:pt x="945188" y="20596"/>
                  </a:lnTo>
                  <a:lnTo>
                    <a:pt x="958272" y="23484"/>
                  </a:lnTo>
                  <a:lnTo>
                    <a:pt x="1003146" y="36318"/>
                  </a:lnTo>
                  <a:lnTo>
                    <a:pt x="1046855" y="51758"/>
                  </a:lnTo>
                  <a:lnTo>
                    <a:pt x="1054192" y="54861"/>
                  </a:lnTo>
                  <a:lnTo>
                    <a:pt x="1047189" y="72372"/>
                  </a:lnTo>
                  <a:close/>
                </a:path>
                <a:path w="1533525" h="1533525">
                  <a:moveTo>
                    <a:pt x="922552" y="34798"/>
                  </a:moveTo>
                  <a:lnTo>
                    <a:pt x="895236" y="29639"/>
                  </a:lnTo>
                  <a:lnTo>
                    <a:pt x="867748" y="25500"/>
                  </a:lnTo>
                  <a:lnTo>
                    <a:pt x="840087" y="22380"/>
                  </a:lnTo>
                  <a:lnTo>
                    <a:pt x="812254" y="20280"/>
                  </a:lnTo>
                  <a:lnTo>
                    <a:pt x="813323" y="1512"/>
                  </a:lnTo>
                  <a:lnTo>
                    <a:pt x="865394" y="5991"/>
                  </a:lnTo>
                  <a:lnTo>
                    <a:pt x="912325" y="13344"/>
                  </a:lnTo>
                  <a:lnTo>
                    <a:pt x="926373" y="16444"/>
                  </a:lnTo>
                  <a:lnTo>
                    <a:pt x="922552" y="34798"/>
                  </a:lnTo>
                  <a:close/>
                </a:path>
                <a:path w="1533525" h="1533525">
                  <a:moveTo>
                    <a:pt x="657625" y="27249"/>
                  </a:moveTo>
                  <a:lnTo>
                    <a:pt x="654873" y="8750"/>
                  </a:lnTo>
                  <a:lnTo>
                    <a:pt x="672485" y="5991"/>
                  </a:lnTo>
                  <a:lnTo>
                    <a:pt x="720310" y="1512"/>
                  </a:lnTo>
                  <a:lnTo>
                    <a:pt x="768939" y="0"/>
                  </a:lnTo>
                  <a:lnTo>
                    <a:pt x="794266" y="787"/>
                  </a:lnTo>
                  <a:lnTo>
                    <a:pt x="793675" y="19049"/>
                  </a:lnTo>
                  <a:lnTo>
                    <a:pt x="768920" y="19049"/>
                  </a:lnTo>
                  <a:lnTo>
                    <a:pt x="747037" y="19450"/>
                  </a:lnTo>
                  <a:lnTo>
                    <a:pt x="742936" y="19450"/>
                  </a:lnTo>
                  <a:lnTo>
                    <a:pt x="713010" y="21099"/>
                  </a:lnTo>
                  <a:lnTo>
                    <a:pt x="685252" y="23662"/>
                  </a:lnTo>
                  <a:lnTo>
                    <a:pt x="657625" y="27249"/>
                  </a:lnTo>
                  <a:close/>
                </a:path>
                <a:path w="1533525" h="1533525">
                  <a:moveTo>
                    <a:pt x="793662" y="19450"/>
                  </a:moveTo>
                  <a:lnTo>
                    <a:pt x="785426" y="19183"/>
                  </a:lnTo>
                  <a:lnTo>
                    <a:pt x="777178" y="19049"/>
                  </a:lnTo>
                  <a:lnTo>
                    <a:pt x="793675" y="19049"/>
                  </a:lnTo>
                  <a:lnTo>
                    <a:pt x="793662" y="19450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124102" y="5355161"/>
              <a:ext cx="1550196" cy="155019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3124103" y="5355160"/>
              <a:ext cx="1550670" cy="1550670"/>
            </a:xfrm>
            <a:custGeom>
              <a:avLst/>
              <a:gdLst/>
              <a:ahLst/>
              <a:cxnLst/>
              <a:rect l="l" t="t" r="r" b="b"/>
              <a:pathLst>
                <a:path w="1550669" h="1550670">
                  <a:moveTo>
                    <a:pt x="537007" y="57295"/>
                  </a:moveTo>
                  <a:lnTo>
                    <a:pt x="591044" y="21984"/>
                  </a:lnTo>
                  <a:lnTo>
                    <a:pt x="635773" y="12487"/>
                  </a:lnTo>
                  <a:lnTo>
                    <a:pt x="642227" y="11514"/>
                  </a:lnTo>
                  <a:lnTo>
                    <a:pt x="645442" y="30121"/>
                  </a:lnTo>
                  <a:lnTo>
                    <a:pt x="617938" y="35400"/>
                  </a:lnTo>
                  <a:lnTo>
                    <a:pt x="590697" y="41689"/>
                  </a:lnTo>
                  <a:lnTo>
                    <a:pt x="563720" y="48988"/>
                  </a:lnTo>
                  <a:lnTo>
                    <a:pt x="537007" y="57295"/>
                  </a:lnTo>
                  <a:close/>
                </a:path>
                <a:path w="1550669" h="1550670">
                  <a:moveTo>
                    <a:pt x="417693" y="108689"/>
                  </a:moveTo>
                  <a:lnTo>
                    <a:pt x="463129" y="65341"/>
                  </a:lnTo>
                  <a:lnTo>
                    <a:pt x="504641" y="48492"/>
                  </a:lnTo>
                  <a:lnTo>
                    <a:pt x="513118" y="45615"/>
                  </a:lnTo>
                  <a:lnTo>
                    <a:pt x="519487" y="63345"/>
                  </a:lnTo>
                  <a:lnTo>
                    <a:pt x="493424" y="73255"/>
                  </a:lnTo>
                  <a:lnTo>
                    <a:pt x="467771" y="84116"/>
                  </a:lnTo>
                  <a:lnTo>
                    <a:pt x="442527" y="95927"/>
                  </a:lnTo>
                  <a:lnTo>
                    <a:pt x="417693" y="108689"/>
                  </a:lnTo>
                  <a:close/>
                </a:path>
                <a:path w="1550669" h="1550670">
                  <a:moveTo>
                    <a:pt x="308922" y="179832"/>
                  </a:moveTo>
                  <a:lnTo>
                    <a:pt x="346327" y="129295"/>
                  </a:lnTo>
                  <a:lnTo>
                    <a:pt x="383891" y="105823"/>
                  </a:lnTo>
                  <a:lnTo>
                    <a:pt x="392101" y="101325"/>
                  </a:lnTo>
                  <a:lnTo>
                    <a:pt x="401425" y="117693"/>
                  </a:lnTo>
                  <a:lnTo>
                    <a:pt x="377457" y="131936"/>
                  </a:lnTo>
                  <a:lnTo>
                    <a:pt x="354051" y="147041"/>
                  </a:lnTo>
                  <a:lnTo>
                    <a:pt x="331206" y="163006"/>
                  </a:lnTo>
                  <a:lnTo>
                    <a:pt x="308922" y="179832"/>
                  </a:lnTo>
                  <a:close/>
                </a:path>
                <a:path w="1550669" h="1550670">
                  <a:moveTo>
                    <a:pt x="213844" y="268527"/>
                  </a:moveTo>
                  <a:lnTo>
                    <a:pt x="199929" y="255960"/>
                  </a:lnTo>
                  <a:lnTo>
                    <a:pt x="211658" y="242824"/>
                  </a:lnTo>
                  <a:lnTo>
                    <a:pt x="242824" y="211658"/>
                  </a:lnTo>
                  <a:lnTo>
                    <a:pt x="275712" y="182293"/>
                  </a:lnTo>
                  <a:lnTo>
                    <a:pt x="282425" y="176950"/>
                  </a:lnTo>
                  <a:lnTo>
                    <a:pt x="294420" y="191495"/>
                  </a:lnTo>
                  <a:lnTo>
                    <a:pt x="273217" y="209641"/>
                  </a:lnTo>
                  <a:lnTo>
                    <a:pt x="252720" y="228528"/>
                  </a:lnTo>
                  <a:lnTo>
                    <a:pt x="232929" y="248157"/>
                  </a:lnTo>
                  <a:lnTo>
                    <a:pt x="213844" y="268527"/>
                  </a:lnTo>
                  <a:close/>
                </a:path>
                <a:path w="1550669" h="1550670">
                  <a:moveTo>
                    <a:pt x="135252" y="372158"/>
                  </a:moveTo>
                  <a:lnTo>
                    <a:pt x="119404" y="362156"/>
                  </a:lnTo>
                  <a:lnTo>
                    <a:pt x="129295" y="346327"/>
                  </a:lnTo>
                  <a:lnTo>
                    <a:pt x="154812" y="310240"/>
                  </a:lnTo>
                  <a:lnTo>
                    <a:pt x="182293" y="275712"/>
                  </a:lnTo>
                  <a:lnTo>
                    <a:pt x="187236" y="270176"/>
                  </a:lnTo>
                  <a:lnTo>
                    <a:pt x="201548" y="282480"/>
                  </a:lnTo>
                  <a:lnTo>
                    <a:pt x="183724" y="303998"/>
                  </a:lnTo>
                  <a:lnTo>
                    <a:pt x="166734" y="326117"/>
                  </a:lnTo>
                  <a:lnTo>
                    <a:pt x="150576" y="348837"/>
                  </a:lnTo>
                  <a:lnTo>
                    <a:pt x="135252" y="372158"/>
                  </a:lnTo>
                  <a:close/>
                </a:path>
                <a:path w="1550669" h="1550670">
                  <a:moveTo>
                    <a:pt x="75547" y="487788"/>
                  </a:moveTo>
                  <a:lnTo>
                    <a:pt x="58223" y="480665"/>
                  </a:lnTo>
                  <a:lnTo>
                    <a:pt x="65341" y="463130"/>
                  </a:lnTo>
                  <a:lnTo>
                    <a:pt x="84478" y="422853"/>
                  </a:lnTo>
                  <a:lnTo>
                    <a:pt x="105823" y="383891"/>
                  </a:lnTo>
                  <a:lnTo>
                    <a:pt x="109329" y="378281"/>
                  </a:lnTo>
                  <a:lnTo>
                    <a:pt x="125544" y="387967"/>
                  </a:lnTo>
                  <a:lnTo>
                    <a:pt x="111644" y="412245"/>
                  </a:lnTo>
                  <a:lnTo>
                    <a:pt x="98678" y="436975"/>
                  </a:lnTo>
                  <a:lnTo>
                    <a:pt x="86646" y="462156"/>
                  </a:lnTo>
                  <a:lnTo>
                    <a:pt x="75547" y="487788"/>
                  </a:lnTo>
                  <a:close/>
                </a:path>
                <a:path w="1550669" h="1550670">
                  <a:moveTo>
                    <a:pt x="36704" y="611899"/>
                  </a:moveTo>
                  <a:lnTo>
                    <a:pt x="18411" y="607875"/>
                  </a:lnTo>
                  <a:lnTo>
                    <a:pt x="21984" y="591044"/>
                  </a:lnTo>
                  <a:lnTo>
                    <a:pt x="34012" y="547307"/>
                  </a:lnTo>
                  <a:lnTo>
                    <a:pt x="48390" y="504940"/>
                  </a:lnTo>
                  <a:lnTo>
                    <a:pt x="48492" y="504641"/>
                  </a:lnTo>
                  <a:lnTo>
                    <a:pt x="51109" y="498193"/>
                  </a:lnTo>
                  <a:lnTo>
                    <a:pt x="68740" y="504940"/>
                  </a:lnTo>
                  <a:lnTo>
                    <a:pt x="59235" y="531229"/>
                  </a:lnTo>
                  <a:lnTo>
                    <a:pt x="50728" y="557818"/>
                  </a:lnTo>
                  <a:lnTo>
                    <a:pt x="43217" y="584708"/>
                  </a:lnTo>
                  <a:lnTo>
                    <a:pt x="36704" y="611899"/>
                  </a:lnTo>
                  <a:close/>
                </a:path>
                <a:path w="1550669" h="1550670">
                  <a:moveTo>
                    <a:pt x="19817" y="740703"/>
                  </a:moveTo>
                  <a:lnTo>
                    <a:pt x="1055" y="739863"/>
                  </a:lnTo>
                  <a:lnTo>
                    <a:pt x="1414" y="727881"/>
                  </a:lnTo>
                  <a:lnTo>
                    <a:pt x="5604" y="681413"/>
                  </a:lnTo>
                  <a:lnTo>
                    <a:pt x="12487" y="635773"/>
                  </a:lnTo>
                  <a:lnTo>
                    <a:pt x="14436" y="626593"/>
                  </a:lnTo>
                  <a:lnTo>
                    <a:pt x="32920" y="630180"/>
                  </a:lnTo>
                  <a:lnTo>
                    <a:pt x="28126" y="657569"/>
                  </a:lnTo>
                  <a:lnTo>
                    <a:pt x="24344" y="685119"/>
                  </a:lnTo>
                  <a:lnTo>
                    <a:pt x="21574" y="712830"/>
                  </a:lnTo>
                  <a:lnTo>
                    <a:pt x="19870" y="739863"/>
                  </a:lnTo>
                  <a:lnTo>
                    <a:pt x="19817" y="740703"/>
                  </a:lnTo>
                  <a:close/>
                </a:path>
                <a:path w="1550669" h="1550670">
                  <a:moveTo>
                    <a:pt x="6286" y="873306"/>
                  </a:moveTo>
                  <a:lnTo>
                    <a:pt x="5604" y="868784"/>
                  </a:lnTo>
                  <a:lnTo>
                    <a:pt x="1493" y="823194"/>
                  </a:lnTo>
                  <a:lnTo>
                    <a:pt x="1414" y="822315"/>
                  </a:lnTo>
                  <a:lnTo>
                    <a:pt x="0" y="775096"/>
                  </a:lnTo>
                  <a:lnTo>
                    <a:pt x="471" y="759357"/>
                  </a:lnTo>
                  <a:lnTo>
                    <a:pt x="482" y="758975"/>
                  </a:lnTo>
                  <a:lnTo>
                    <a:pt x="19210" y="759357"/>
                  </a:lnTo>
                  <a:lnTo>
                    <a:pt x="19103" y="764600"/>
                  </a:lnTo>
                  <a:lnTo>
                    <a:pt x="19049" y="775096"/>
                  </a:lnTo>
                  <a:lnTo>
                    <a:pt x="20511" y="822315"/>
                  </a:lnTo>
                  <a:lnTo>
                    <a:pt x="25063" y="870931"/>
                  </a:lnTo>
                  <a:lnTo>
                    <a:pt x="6286" y="873306"/>
                  </a:lnTo>
                  <a:close/>
                </a:path>
                <a:path w="1550669" h="1550670">
                  <a:moveTo>
                    <a:pt x="34371" y="1003947"/>
                  </a:moveTo>
                  <a:lnTo>
                    <a:pt x="34012" y="1002890"/>
                  </a:lnTo>
                  <a:lnTo>
                    <a:pt x="21984" y="959152"/>
                  </a:lnTo>
                  <a:lnTo>
                    <a:pt x="12487" y="914423"/>
                  </a:lnTo>
                  <a:lnTo>
                    <a:pt x="9133" y="892186"/>
                  </a:lnTo>
                  <a:lnTo>
                    <a:pt x="27628" y="889382"/>
                  </a:lnTo>
                  <a:lnTo>
                    <a:pt x="32338" y="916991"/>
                  </a:lnTo>
                  <a:lnTo>
                    <a:pt x="38061" y="944354"/>
                  </a:lnTo>
                  <a:lnTo>
                    <a:pt x="44796" y="971469"/>
                  </a:lnTo>
                  <a:lnTo>
                    <a:pt x="52544" y="998338"/>
                  </a:lnTo>
                  <a:lnTo>
                    <a:pt x="34371" y="1003947"/>
                  </a:lnTo>
                  <a:close/>
                </a:path>
                <a:path w="1550669" h="1550670">
                  <a:moveTo>
                    <a:pt x="84473" y="1127333"/>
                  </a:moveTo>
                  <a:lnTo>
                    <a:pt x="65341" y="1087067"/>
                  </a:lnTo>
                  <a:lnTo>
                    <a:pt x="48492" y="1045555"/>
                  </a:lnTo>
                  <a:lnTo>
                    <a:pt x="40492" y="1021982"/>
                  </a:lnTo>
                  <a:lnTo>
                    <a:pt x="58241" y="1016020"/>
                  </a:lnTo>
                  <a:lnTo>
                    <a:pt x="67603" y="1042267"/>
                  </a:lnTo>
                  <a:lnTo>
                    <a:pt x="77923" y="1068124"/>
                  </a:lnTo>
                  <a:lnTo>
                    <a:pt x="89201" y="1093589"/>
                  </a:lnTo>
                  <a:lnTo>
                    <a:pt x="101436" y="1118664"/>
                  </a:lnTo>
                  <a:lnTo>
                    <a:pt x="84473" y="1127333"/>
                  </a:lnTo>
                  <a:close/>
                </a:path>
                <a:path w="1550669" h="1550670">
                  <a:moveTo>
                    <a:pt x="155099" y="1240317"/>
                  </a:moveTo>
                  <a:lnTo>
                    <a:pt x="154812" y="1239957"/>
                  </a:lnTo>
                  <a:lnTo>
                    <a:pt x="129295" y="1203870"/>
                  </a:lnTo>
                  <a:lnTo>
                    <a:pt x="105823" y="1166305"/>
                  </a:lnTo>
                  <a:lnTo>
                    <a:pt x="93642" y="1144071"/>
                  </a:lnTo>
                  <a:lnTo>
                    <a:pt x="110112" y="1135135"/>
                  </a:lnTo>
                  <a:lnTo>
                    <a:pt x="123854" y="1159386"/>
                  </a:lnTo>
                  <a:lnTo>
                    <a:pt x="138469" y="1183093"/>
                  </a:lnTo>
                  <a:lnTo>
                    <a:pt x="153957" y="1206257"/>
                  </a:lnTo>
                  <a:lnTo>
                    <a:pt x="170318" y="1228879"/>
                  </a:lnTo>
                  <a:lnTo>
                    <a:pt x="155099" y="1240317"/>
                  </a:lnTo>
                  <a:close/>
                </a:path>
                <a:path w="1550669" h="1550670">
                  <a:moveTo>
                    <a:pt x="244031" y="1339616"/>
                  </a:moveTo>
                  <a:lnTo>
                    <a:pt x="242824" y="1338539"/>
                  </a:lnTo>
                  <a:lnTo>
                    <a:pt x="211658" y="1307372"/>
                  </a:lnTo>
                  <a:lnTo>
                    <a:pt x="182293" y="1274484"/>
                  </a:lnTo>
                  <a:lnTo>
                    <a:pt x="166983" y="1255249"/>
                  </a:lnTo>
                  <a:lnTo>
                    <a:pt x="181686" y="1243625"/>
                  </a:lnTo>
                  <a:lnTo>
                    <a:pt x="199393" y="1265197"/>
                  </a:lnTo>
                  <a:lnTo>
                    <a:pt x="217857" y="1286079"/>
                  </a:lnTo>
                  <a:lnTo>
                    <a:pt x="237079" y="1306271"/>
                  </a:lnTo>
                  <a:lnTo>
                    <a:pt x="257057" y="1325774"/>
                  </a:lnTo>
                  <a:lnTo>
                    <a:pt x="244031" y="1339616"/>
                  </a:lnTo>
                  <a:close/>
                </a:path>
                <a:path w="1550669" h="1550670">
                  <a:moveTo>
                    <a:pt x="348638" y="1422346"/>
                  </a:moveTo>
                  <a:lnTo>
                    <a:pt x="346327" y="1420902"/>
                  </a:lnTo>
                  <a:lnTo>
                    <a:pt x="310240" y="1395385"/>
                  </a:lnTo>
                  <a:lnTo>
                    <a:pt x="275712" y="1367903"/>
                  </a:lnTo>
                  <a:lnTo>
                    <a:pt x="258246" y="1352309"/>
                  </a:lnTo>
                  <a:lnTo>
                    <a:pt x="270753" y="1338351"/>
                  </a:lnTo>
                  <a:lnTo>
                    <a:pt x="291910" y="1356620"/>
                  </a:lnTo>
                  <a:lnTo>
                    <a:pt x="313685" y="1374069"/>
                  </a:lnTo>
                  <a:lnTo>
                    <a:pt x="336080" y="1390698"/>
                  </a:lnTo>
                  <a:lnTo>
                    <a:pt x="359094" y="1406507"/>
                  </a:lnTo>
                  <a:lnTo>
                    <a:pt x="348638" y="1422346"/>
                  </a:lnTo>
                  <a:close/>
                </a:path>
                <a:path w="1550669" h="1550670">
                  <a:moveTo>
                    <a:pt x="465857" y="1485963"/>
                  </a:moveTo>
                  <a:lnTo>
                    <a:pt x="463129" y="1484856"/>
                  </a:lnTo>
                  <a:lnTo>
                    <a:pt x="422852" y="1465718"/>
                  </a:lnTo>
                  <a:lnTo>
                    <a:pt x="383891" y="1444373"/>
                  </a:lnTo>
                  <a:lnTo>
                    <a:pt x="364749" y="1432413"/>
                  </a:lnTo>
                  <a:lnTo>
                    <a:pt x="374686" y="1416529"/>
                  </a:lnTo>
                  <a:lnTo>
                    <a:pt x="398669" y="1430924"/>
                  </a:lnTo>
                  <a:lnTo>
                    <a:pt x="423081" y="1444373"/>
                  </a:lnTo>
                  <a:lnTo>
                    <a:pt x="448044" y="1456944"/>
                  </a:lnTo>
                  <a:lnTo>
                    <a:pt x="473435" y="1468569"/>
                  </a:lnTo>
                  <a:lnTo>
                    <a:pt x="465857" y="1485963"/>
                  </a:lnTo>
                  <a:close/>
                </a:path>
                <a:path w="1550669" h="1550670">
                  <a:moveTo>
                    <a:pt x="592076" y="1528431"/>
                  </a:moveTo>
                  <a:lnTo>
                    <a:pt x="591044" y="1528212"/>
                  </a:lnTo>
                  <a:lnTo>
                    <a:pt x="547306" y="1516184"/>
                  </a:lnTo>
                  <a:lnTo>
                    <a:pt x="504641" y="1501705"/>
                  </a:lnTo>
                  <a:lnTo>
                    <a:pt x="483483" y="1493117"/>
                  </a:lnTo>
                  <a:lnTo>
                    <a:pt x="490535" y="1475769"/>
                  </a:lnTo>
                  <a:lnTo>
                    <a:pt x="516564" y="1485792"/>
                  </a:lnTo>
                  <a:lnTo>
                    <a:pt x="542910" y="1494829"/>
                  </a:lnTo>
                  <a:lnTo>
                    <a:pt x="569572" y="1502880"/>
                  </a:lnTo>
                  <a:lnTo>
                    <a:pt x="596552" y="1509943"/>
                  </a:lnTo>
                  <a:lnTo>
                    <a:pt x="592129" y="1528212"/>
                  </a:lnTo>
                  <a:lnTo>
                    <a:pt x="592076" y="1528431"/>
                  </a:lnTo>
                  <a:close/>
                </a:path>
                <a:path w="1550669" h="1550670">
                  <a:moveTo>
                    <a:pt x="723910" y="1548424"/>
                  </a:moveTo>
                  <a:lnTo>
                    <a:pt x="681412" y="1544592"/>
                  </a:lnTo>
                  <a:lnTo>
                    <a:pt x="635773" y="1537709"/>
                  </a:lnTo>
                  <a:lnTo>
                    <a:pt x="610910" y="1532430"/>
                  </a:lnTo>
                  <a:lnTo>
                    <a:pt x="614858" y="1514133"/>
                  </a:lnTo>
                  <a:lnTo>
                    <a:pt x="642164" y="1519499"/>
                  </a:lnTo>
                  <a:lnTo>
                    <a:pt x="669647" y="1523852"/>
                  </a:lnTo>
                  <a:lnTo>
                    <a:pt x="697307" y="1527193"/>
                  </a:lnTo>
                  <a:lnTo>
                    <a:pt x="725143" y="1529520"/>
                  </a:lnTo>
                  <a:lnTo>
                    <a:pt x="723910" y="1548424"/>
                  </a:lnTo>
                  <a:close/>
                </a:path>
                <a:path w="1550669" h="1550670">
                  <a:moveTo>
                    <a:pt x="855748" y="1530783"/>
                  </a:moveTo>
                  <a:lnTo>
                    <a:pt x="797716" y="1530783"/>
                  </a:lnTo>
                  <a:lnTo>
                    <a:pt x="815338" y="1530091"/>
                  </a:lnTo>
                  <a:lnTo>
                    <a:pt x="835370" y="1528777"/>
                  </a:lnTo>
                  <a:lnTo>
                    <a:pt x="855343" y="1526936"/>
                  </a:lnTo>
                  <a:lnTo>
                    <a:pt x="855675" y="1530091"/>
                  </a:lnTo>
                  <a:lnTo>
                    <a:pt x="855748" y="1530783"/>
                  </a:lnTo>
                  <a:close/>
                </a:path>
                <a:path w="1550669" h="1550670">
                  <a:moveTo>
                    <a:pt x="775098" y="1550197"/>
                  </a:moveTo>
                  <a:lnTo>
                    <a:pt x="742934" y="1549233"/>
                  </a:lnTo>
                  <a:lnTo>
                    <a:pt x="743687" y="1530783"/>
                  </a:lnTo>
                  <a:lnTo>
                    <a:pt x="743699" y="1530503"/>
                  </a:lnTo>
                  <a:lnTo>
                    <a:pt x="751536" y="1530783"/>
                  </a:lnTo>
                  <a:lnTo>
                    <a:pt x="855748" y="1530783"/>
                  </a:lnTo>
                  <a:lnTo>
                    <a:pt x="857314" y="1545627"/>
                  </a:lnTo>
                  <a:lnTo>
                    <a:pt x="822315" y="1548782"/>
                  </a:lnTo>
                  <a:lnTo>
                    <a:pt x="775098" y="1550197"/>
                  </a:lnTo>
                  <a:close/>
                </a:path>
                <a:path w="1550669" h="1550670">
                  <a:moveTo>
                    <a:pt x="876353" y="1543451"/>
                  </a:moveTo>
                  <a:lnTo>
                    <a:pt x="873912" y="1524746"/>
                  </a:lnTo>
                  <a:lnTo>
                    <a:pt x="901619" y="1520607"/>
                  </a:lnTo>
                  <a:lnTo>
                    <a:pt x="929096" y="1515454"/>
                  </a:lnTo>
                  <a:lnTo>
                    <a:pt x="956343" y="1509285"/>
                  </a:lnTo>
                  <a:lnTo>
                    <a:pt x="983360" y="1502100"/>
                  </a:lnTo>
                  <a:lnTo>
                    <a:pt x="988517" y="1520137"/>
                  </a:lnTo>
                  <a:lnTo>
                    <a:pt x="959152" y="1528212"/>
                  </a:lnTo>
                  <a:lnTo>
                    <a:pt x="914423" y="1537709"/>
                  </a:lnTo>
                  <a:lnTo>
                    <a:pt x="876353" y="1543451"/>
                  </a:lnTo>
                  <a:close/>
                </a:path>
                <a:path w="1550669" h="1550670">
                  <a:moveTo>
                    <a:pt x="1006856" y="1514838"/>
                  </a:moveTo>
                  <a:lnTo>
                    <a:pt x="1001198" y="1496760"/>
                  </a:lnTo>
                  <a:lnTo>
                    <a:pt x="1027623" y="1487949"/>
                  </a:lnTo>
                  <a:lnTo>
                    <a:pt x="1053675" y="1478173"/>
                  </a:lnTo>
                  <a:lnTo>
                    <a:pt x="1079355" y="1467433"/>
                  </a:lnTo>
                  <a:lnTo>
                    <a:pt x="1104662" y="1455728"/>
                  </a:lnTo>
                  <a:lnTo>
                    <a:pt x="1112850" y="1472605"/>
                  </a:lnTo>
                  <a:lnTo>
                    <a:pt x="1087067" y="1484856"/>
                  </a:lnTo>
                  <a:lnTo>
                    <a:pt x="1045555" y="1501705"/>
                  </a:lnTo>
                  <a:lnTo>
                    <a:pt x="1006856" y="1514838"/>
                  </a:lnTo>
                  <a:close/>
                </a:path>
                <a:path w="1550669" h="1550670">
                  <a:moveTo>
                    <a:pt x="1130033" y="1464245"/>
                  </a:moveTo>
                  <a:lnTo>
                    <a:pt x="1121332" y="1447385"/>
                  </a:lnTo>
                  <a:lnTo>
                    <a:pt x="1145858" y="1434150"/>
                  </a:lnTo>
                  <a:lnTo>
                    <a:pt x="1169859" y="1420030"/>
                  </a:lnTo>
                  <a:lnTo>
                    <a:pt x="1193336" y="1405025"/>
                  </a:lnTo>
                  <a:lnTo>
                    <a:pt x="1216288" y="1389136"/>
                  </a:lnTo>
                  <a:lnTo>
                    <a:pt x="1227252" y="1404368"/>
                  </a:lnTo>
                  <a:lnTo>
                    <a:pt x="1203870" y="1420902"/>
                  </a:lnTo>
                  <a:lnTo>
                    <a:pt x="1166305" y="1444373"/>
                  </a:lnTo>
                  <a:lnTo>
                    <a:pt x="1130033" y="1464245"/>
                  </a:lnTo>
                  <a:close/>
                </a:path>
                <a:path w="1550669" h="1550670">
                  <a:moveTo>
                    <a:pt x="1242725" y="1393181"/>
                  </a:moveTo>
                  <a:lnTo>
                    <a:pt x="1231272" y="1378068"/>
                  </a:lnTo>
                  <a:lnTo>
                    <a:pt x="1253206" y="1360806"/>
                  </a:lnTo>
                  <a:lnTo>
                    <a:pt x="1274466" y="1342772"/>
                  </a:lnTo>
                  <a:lnTo>
                    <a:pt x="1295054" y="1323964"/>
                  </a:lnTo>
                  <a:lnTo>
                    <a:pt x="1314968" y="1304384"/>
                  </a:lnTo>
                  <a:lnTo>
                    <a:pt x="1328378" y="1317532"/>
                  </a:lnTo>
                  <a:lnTo>
                    <a:pt x="1307372" y="1338539"/>
                  </a:lnTo>
                  <a:lnTo>
                    <a:pt x="1274484" y="1367903"/>
                  </a:lnTo>
                  <a:lnTo>
                    <a:pt x="1242725" y="1393181"/>
                  </a:lnTo>
                  <a:close/>
                </a:path>
                <a:path w="1550669" h="1550670">
                  <a:moveTo>
                    <a:pt x="1341662" y="1303873"/>
                  </a:moveTo>
                  <a:lnTo>
                    <a:pt x="1327822" y="1290950"/>
                  </a:lnTo>
                  <a:lnTo>
                    <a:pt x="1346521" y="1270173"/>
                  </a:lnTo>
                  <a:lnTo>
                    <a:pt x="1364414" y="1248759"/>
                  </a:lnTo>
                  <a:lnTo>
                    <a:pt x="1381501" y="1226708"/>
                  </a:lnTo>
                  <a:lnTo>
                    <a:pt x="1397783" y="1204020"/>
                  </a:lnTo>
                  <a:lnTo>
                    <a:pt x="1413248" y="1214693"/>
                  </a:lnTo>
                  <a:lnTo>
                    <a:pt x="1395384" y="1239957"/>
                  </a:lnTo>
                  <a:lnTo>
                    <a:pt x="1367903" y="1274484"/>
                  </a:lnTo>
                  <a:lnTo>
                    <a:pt x="1341662" y="1303873"/>
                  </a:lnTo>
                  <a:close/>
                </a:path>
                <a:path w="1550669" h="1550670">
                  <a:moveTo>
                    <a:pt x="1423968" y="1198961"/>
                  </a:moveTo>
                  <a:lnTo>
                    <a:pt x="1408146" y="1188605"/>
                  </a:lnTo>
                  <a:lnTo>
                    <a:pt x="1423014" y="1164951"/>
                  </a:lnTo>
                  <a:lnTo>
                    <a:pt x="1436971" y="1140812"/>
                  </a:lnTo>
                  <a:lnTo>
                    <a:pt x="1450018" y="1116186"/>
                  </a:lnTo>
                  <a:lnTo>
                    <a:pt x="1462154" y="1091073"/>
                  </a:lnTo>
                  <a:lnTo>
                    <a:pt x="1479217" y="1098934"/>
                  </a:lnTo>
                  <a:lnTo>
                    <a:pt x="1465718" y="1127344"/>
                  </a:lnTo>
                  <a:lnTo>
                    <a:pt x="1444373" y="1166305"/>
                  </a:lnTo>
                  <a:lnTo>
                    <a:pt x="1423968" y="1198961"/>
                  </a:lnTo>
                  <a:close/>
                </a:path>
                <a:path w="1550669" h="1550670">
                  <a:moveTo>
                    <a:pt x="1487126" y="1081471"/>
                  </a:moveTo>
                  <a:lnTo>
                    <a:pt x="1469767" y="1073992"/>
                  </a:lnTo>
                  <a:lnTo>
                    <a:pt x="1480314" y="1048211"/>
                  </a:lnTo>
                  <a:lnTo>
                    <a:pt x="1489883" y="1022096"/>
                  </a:lnTo>
                  <a:lnTo>
                    <a:pt x="1498475" y="995648"/>
                  </a:lnTo>
                  <a:lnTo>
                    <a:pt x="1506088" y="968866"/>
                  </a:lnTo>
                  <a:lnTo>
                    <a:pt x="1524222" y="973660"/>
                  </a:lnTo>
                  <a:lnTo>
                    <a:pt x="1516183" y="1002890"/>
                  </a:lnTo>
                  <a:lnTo>
                    <a:pt x="1501704" y="1045555"/>
                  </a:lnTo>
                  <a:lnTo>
                    <a:pt x="1487126" y="1081471"/>
                  </a:lnTo>
                  <a:close/>
                </a:path>
                <a:path w="1550669" h="1550670">
                  <a:moveTo>
                    <a:pt x="1529075" y="955086"/>
                  </a:moveTo>
                  <a:lnTo>
                    <a:pt x="1510647" y="950704"/>
                  </a:lnTo>
                  <a:lnTo>
                    <a:pt x="1516598" y="923449"/>
                  </a:lnTo>
                  <a:lnTo>
                    <a:pt x="1521533" y="896001"/>
                  </a:lnTo>
                  <a:lnTo>
                    <a:pt x="1525390" y="868784"/>
                  </a:lnTo>
                  <a:lnTo>
                    <a:pt x="1525451" y="868358"/>
                  </a:lnTo>
                  <a:lnTo>
                    <a:pt x="1528352" y="840522"/>
                  </a:lnTo>
                  <a:lnTo>
                    <a:pt x="1546996" y="842120"/>
                  </a:lnTo>
                  <a:lnTo>
                    <a:pt x="1544630" y="868358"/>
                  </a:lnTo>
                  <a:lnTo>
                    <a:pt x="1544592" y="868784"/>
                  </a:lnTo>
                  <a:lnTo>
                    <a:pt x="1537708" y="914423"/>
                  </a:lnTo>
                  <a:lnTo>
                    <a:pt x="1529075" y="955086"/>
                  </a:lnTo>
                  <a:close/>
                </a:path>
                <a:path w="1550669" h="1550670">
                  <a:moveTo>
                    <a:pt x="1548699" y="823233"/>
                  </a:moveTo>
                  <a:lnTo>
                    <a:pt x="1529708" y="822069"/>
                  </a:lnTo>
                  <a:lnTo>
                    <a:pt x="1530336" y="810352"/>
                  </a:lnTo>
                  <a:lnTo>
                    <a:pt x="1530784" y="798618"/>
                  </a:lnTo>
                  <a:lnTo>
                    <a:pt x="1531053" y="786866"/>
                  </a:lnTo>
                  <a:lnTo>
                    <a:pt x="1531143" y="775096"/>
                  </a:lnTo>
                  <a:lnTo>
                    <a:pt x="1530972" y="758841"/>
                  </a:lnTo>
                  <a:lnTo>
                    <a:pt x="1530458" y="742622"/>
                  </a:lnTo>
                  <a:lnTo>
                    <a:pt x="1529679" y="727881"/>
                  </a:lnTo>
                  <a:lnTo>
                    <a:pt x="1529603" y="726439"/>
                  </a:lnTo>
                  <a:lnTo>
                    <a:pt x="1528405" y="710292"/>
                  </a:lnTo>
                  <a:lnTo>
                    <a:pt x="1547053" y="708710"/>
                  </a:lnTo>
                  <a:lnTo>
                    <a:pt x="1548781" y="727881"/>
                  </a:lnTo>
                  <a:lnTo>
                    <a:pt x="1550196" y="775096"/>
                  </a:lnTo>
                  <a:lnTo>
                    <a:pt x="1548789" y="822069"/>
                  </a:lnTo>
                  <a:lnTo>
                    <a:pt x="1548699" y="823233"/>
                  </a:lnTo>
                  <a:close/>
                </a:path>
                <a:path w="1550669" h="1550670">
                  <a:moveTo>
                    <a:pt x="1526614" y="691850"/>
                  </a:moveTo>
                  <a:lnTo>
                    <a:pt x="1523049" y="664052"/>
                  </a:lnTo>
                  <a:lnTo>
                    <a:pt x="1518467" y="636468"/>
                  </a:lnTo>
                  <a:lnTo>
                    <a:pt x="1512867" y="609096"/>
                  </a:lnTo>
                  <a:lnTo>
                    <a:pt x="1506249" y="581938"/>
                  </a:lnTo>
                  <a:lnTo>
                    <a:pt x="1524393" y="577158"/>
                  </a:lnTo>
                  <a:lnTo>
                    <a:pt x="1528212" y="591044"/>
                  </a:lnTo>
                  <a:lnTo>
                    <a:pt x="1537708" y="635773"/>
                  </a:lnTo>
                  <a:lnTo>
                    <a:pt x="1544592" y="681413"/>
                  </a:lnTo>
                  <a:lnTo>
                    <a:pt x="1545348" y="689799"/>
                  </a:lnTo>
                  <a:lnTo>
                    <a:pt x="1526614" y="691850"/>
                  </a:lnTo>
                  <a:close/>
                </a:path>
                <a:path w="1550669" h="1550670">
                  <a:moveTo>
                    <a:pt x="1501269" y="563947"/>
                  </a:moveTo>
                  <a:lnTo>
                    <a:pt x="1493013" y="537352"/>
                  </a:lnTo>
                  <a:lnTo>
                    <a:pt x="1483785" y="511111"/>
                  </a:lnTo>
                  <a:lnTo>
                    <a:pt x="1473587" y="485225"/>
                  </a:lnTo>
                  <a:lnTo>
                    <a:pt x="1462418" y="459693"/>
                  </a:lnTo>
                  <a:lnTo>
                    <a:pt x="1479493" y="451844"/>
                  </a:lnTo>
                  <a:lnTo>
                    <a:pt x="1484855" y="463130"/>
                  </a:lnTo>
                  <a:lnTo>
                    <a:pt x="1501704" y="504641"/>
                  </a:lnTo>
                  <a:lnTo>
                    <a:pt x="1516183" y="547307"/>
                  </a:lnTo>
                  <a:lnTo>
                    <a:pt x="1519319" y="558708"/>
                  </a:lnTo>
                  <a:lnTo>
                    <a:pt x="1501269" y="563947"/>
                  </a:lnTo>
                  <a:close/>
                </a:path>
                <a:path w="1550669" h="1550670">
                  <a:moveTo>
                    <a:pt x="1454412" y="442830"/>
                  </a:moveTo>
                  <a:lnTo>
                    <a:pt x="1441689" y="418035"/>
                  </a:lnTo>
                  <a:lnTo>
                    <a:pt x="1428069" y="393748"/>
                  </a:lnTo>
                  <a:lnTo>
                    <a:pt x="1413553" y="369966"/>
                  </a:lnTo>
                  <a:lnTo>
                    <a:pt x="1398141" y="346691"/>
                  </a:lnTo>
                  <a:lnTo>
                    <a:pt x="1413619" y="336028"/>
                  </a:lnTo>
                  <a:lnTo>
                    <a:pt x="1420901" y="346327"/>
                  </a:lnTo>
                  <a:lnTo>
                    <a:pt x="1444373" y="383891"/>
                  </a:lnTo>
                  <a:lnTo>
                    <a:pt x="1465718" y="422853"/>
                  </a:lnTo>
                  <a:lnTo>
                    <a:pt x="1471281" y="434562"/>
                  </a:lnTo>
                  <a:lnTo>
                    <a:pt x="1454412" y="442830"/>
                  </a:lnTo>
                  <a:close/>
                </a:path>
                <a:path w="1550669" h="1550670">
                  <a:moveTo>
                    <a:pt x="1387378" y="331472"/>
                  </a:moveTo>
                  <a:lnTo>
                    <a:pt x="1370568" y="309184"/>
                  </a:lnTo>
                  <a:lnTo>
                    <a:pt x="1352970" y="287552"/>
                  </a:lnTo>
                  <a:lnTo>
                    <a:pt x="1334583" y="266577"/>
                  </a:lnTo>
                  <a:lnTo>
                    <a:pt x="1315408" y="246258"/>
                  </a:lnTo>
                  <a:lnTo>
                    <a:pt x="1328832" y="233117"/>
                  </a:lnTo>
                  <a:lnTo>
                    <a:pt x="1338538" y="242824"/>
                  </a:lnTo>
                  <a:lnTo>
                    <a:pt x="1367903" y="275712"/>
                  </a:lnTo>
                  <a:lnTo>
                    <a:pt x="1395384" y="310240"/>
                  </a:lnTo>
                  <a:lnTo>
                    <a:pt x="1402590" y="320431"/>
                  </a:lnTo>
                  <a:lnTo>
                    <a:pt x="1387378" y="331472"/>
                  </a:lnTo>
                  <a:close/>
                </a:path>
                <a:path w="1550669" h="1550670">
                  <a:moveTo>
                    <a:pt x="1302242" y="233132"/>
                  </a:moveTo>
                  <a:lnTo>
                    <a:pt x="1281861" y="214019"/>
                  </a:lnTo>
                  <a:lnTo>
                    <a:pt x="1260828" y="195697"/>
                  </a:lnTo>
                  <a:lnTo>
                    <a:pt x="1239140" y="178166"/>
                  </a:lnTo>
                  <a:lnTo>
                    <a:pt x="1216799" y="161425"/>
                  </a:lnTo>
                  <a:lnTo>
                    <a:pt x="1227777" y="146200"/>
                  </a:lnTo>
                  <a:lnTo>
                    <a:pt x="1239956" y="154812"/>
                  </a:lnTo>
                  <a:lnTo>
                    <a:pt x="1274484" y="182293"/>
                  </a:lnTo>
                  <a:lnTo>
                    <a:pt x="1307372" y="211658"/>
                  </a:lnTo>
                  <a:lnTo>
                    <a:pt x="1315361" y="219647"/>
                  </a:lnTo>
                  <a:lnTo>
                    <a:pt x="1302242" y="233132"/>
                  </a:lnTo>
                  <a:close/>
                </a:path>
                <a:path w="1550669" h="1550670">
                  <a:moveTo>
                    <a:pt x="1201545" y="150708"/>
                  </a:moveTo>
                  <a:lnTo>
                    <a:pt x="1178222" y="135369"/>
                  </a:lnTo>
                  <a:lnTo>
                    <a:pt x="1154395" y="120928"/>
                  </a:lnTo>
                  <a:lnTo>
                    <a:pt x="1130064" y="107385"/>
                  </a:lnTo>
                  <a:lnTo>
                    <a:pt x="1105230" y="94739"/>
                  </a:lnTo>
                  <a:lnTo>
                    <a:pt x="1113432" y="77868"/>
                  </a:lnTo>
                  <a:lnTo>
                    <a:pt x="1127344" y="84478"/>
                  </a:lnTo>
                  <a:lnTo>
                    <a:pt x="1166305" y="105823"/>
                  </a:lnTo>
                  <a:lnTo>
                    <a:pt x="1203870" y="129295"/>
                  </a:lnTo>
                  <a:lnTo>
                    <a:pt x="1212178" y="135170"/>
                  </a:lnTo>
                  <a:lnTo>
                    <a:pt x="1201545" y="150708"/>
                  </a:lnTo>
                  <a:close/>
                </a:path>
                <a:path w="1550669" h="1550670">
                  <a:moveTo>
                    <a:pt x="1088337" y="86784"/>
                  </a:moveTo>
                  <a:lnTo>
                    <a:pt x="1062772" y="75697"/>
                  </a:lnTo>
                  <a:lnTo>
                    <a:pt x="1036855" y="65581"/>
                  </a:lnTo>
                  <a:lnTo>
                    <a:pt x="1010586" y="56438"/>
                  </a:lnTo>
                  <a:lnTo>
                    <a:pt x="983966" y="48266"/>
                  </a:lnTo>
                  <a:lnTo>
                    <a:pt x="989139" y="30231"/>
                  </a:lnTo>
                  <a:lnTo>
                    <a:pt x="1002890" y="34012"/>
                  </a:lnTo>
                  <a:lnTo>
                    <a:pt x="1045555" y="48492"/>
                  </a:lnTo>
                  <a:lnTo>
                    <a:pt x="1087067" y="65341"/>
                  </a:lnTo>
                  <a:lnTo>
                    <a:pt x="1096146" y="69654"/>
                  </a:lnTo>
                  <a:lnTo>
                    <a:pt x="1088337" y="86784"/>
                  </a:lnTo>
                  <a:close/>
                </a:path>
                <a:path w="1550669" h="1550670">
                  <a:moveTo>
                    <a:pt x="965952" y="43341"/>
                  </a:moveTo>
                  <a:lnTo>
                    <a:pt x="938774" y="36809"/>
                  </a:lnTo>
                  <a:lnTo>
                    <a:pt x="911384" y="31295"/>
                  </a:lnTo>
                  <a:lnTo>
                    <a:pt x="883784" y="26800"/>
                  </a:lnTo>
                  <a:lnTo>
                    <a:pt x="855973" y="23323"/>
                  </a:lnTo>
                  <a:lnTo>
                    <a:pt x="857856" y="5604"/>
                  </a:lnTo>
                  <a:lnTo>
                    <a:pt x="914423" y="12487"/>
                  </a:lnTo>
                  <a:lnTo>
                    <a:pt x="959152" y="21984"/>
                  </a:lnTo>
                  <a:lnTo>
                    <a:pt x="970682" y="25155"/>
                  </a:lnTo>
                  <a:lnTo>
                    <a:pt x="965952" y="43341"/>
                  </a:lnTo>
                  <a:close/>
                </a:path>
                <a:path w="1550669" h="1550670">
                  <a:moveTo>
                    <a:pt x="663771" y="27185"/>
                  </a:moveTo>
                  <a:lnTo>
                    <a:pt x="661040" y="8676"/>
                  </a:lnTo>
                  <a:lnTo>
                    <a:pt x="681412" y="5604"/>
                  </a:lnTo>
                  <a:lnTo>
                    <a:pt x="727881" y="1414"/>
                  </a:lnTo>
                  <a:lnTo>
                    <a:pt x="775098" y="0"/>
                  </a:lnTo>
                  <a:lnTo>
                    <a:pt x="822315" y="1414"/>
                  </a:lnTo>
                  <a:lnTo>
                    <a:pt x="839085" y="2926"/>
                  </a:lnTo>
                  <a:lnTo>
                    <a:pt x="837767" y="19049"/>
                  </a:lnTo>
                  <a:lnTo>
                    <a:pt x="775096" y="19049"/>
                  </a:lnTo>
                  <a:lnTo>
                    <a:pt x="747071" y="19558"/>
                  </a:lnTo>
                  <a:lnTo>
                    <a:pt x="719175" y="21083"/>
                  </a:lnTo>
                  <a:lnTo>
                    <a:pt x="691408" y="23626"/>
                  </a:lnTo>
                  <a:lnTo>
                    <a:pt x="663771" y="27185"/>
                  </a:lnTo>
                  <a:close/>
                </a:path>
                <a:path w="1550669" h="1550670">
                  <a:moveTo>
                    <a:pt x="837559" y="21592"/>
                  </a:moveTo>
                  <a:lnTo>
                    <a:pt x="821993" y="20479"/>
                  </a:lnTo>
                  <a:lnTo>
                    <a:pt x="806394" y="19685"/>
                  </a:lnTo>
                  <a:lnTo>
                    <a:pt x="790761" y="19208"/>
                  </a:lnTo>
                  <a:lnTo>
                    <a:pt x="775096" y="19049"/>
                  </a:lnTo>
                  <a:lnTo>
                    <a:pt x="837767" y="19049"/>
                  </a:lnTo>
                  <a:lnTo>
                    <a:pt x="837650" y="20479"/>
                  </a:lnTo>
                  <a:lnTo>
                    <a:pt x="837559" y="21592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123528" y="485710"/>
              <a:ext cx="1537535" cy="153753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5123528" y="485710"/>
              <a:ext cx="1533525" cy="1533525"/>
            </a:xfrm>
            <a:custGeom>
              <a:avLst/>
              <a:gdLst/>
              <a:ahLst/>
              <a:cxnLst/>
              <a:rect l="l" t="t" r="r" b="b"/>
              <a:pathLst>
                <a:path w="1533525" h="1533525">
                  <a:moveTo>
                    <a:pt x="530733" y="57601"/>
                  </a:moveTo>
                  <a:lnTo>
                    <a:pt x="579424" y="23476"/>
                  </a:lnTo>
                  <a:lnTo>
                    <a:pt x="625357" y="13340"/>
                  </a:lnTo>
                  <a:lnTo>
                    <a:pt x="635859" y="11695"/>
                  </a:lnTo>
                  <a:lnTo>
                    <a:pt x="639085" y="30210"/>
                  </a:lnTo>
                  <a:lnTo>
                    <a:pt x="611596" y="35532"/>
                  </a:lnTo>
                  <a:lnTo>
                    <a:pt x="584374" y="41871"/>
                  </a:lnTo>
                  <a:lnTo>
                    <a:pt x="557420" y="49228"/>
                  </a:lnTo>
                  <a:lnTo>
                    <a:pt x="530733" y="57601"/>
                  </a:lnTo>
                  <a:close/>
                </a:path>
                <a:path w="1533525" h="1533525">
                  <a:moveTo>
                    <a:pt x="411616" y="109390"/>
                  </a:moveTo>
                  <a:lnTo>
                    <a:pt x="402597" y="92773"/>
                  </a:lnTo>
                  <a:lnTo>
                    <a:pt x="407328" y="90064"/>
                  </a:lnTo>
                  <a:lnTo>
                    <a:pt x="448427" y="69691"/>
                  </a:lnTo>
                  <a:lnTo>
                    <a:pt x="490868" y="51742"/>
                  </a:lnTo>
                  <a:lnTo>
                    <a:pt x="506859" y="46093"/>
                  </a:lnTo>
                  <a:lnTo>
                    <a:pt x="513239" y="63696"/>
                  </a:lnTo>
                  <a:lnTo>
                    <a:pt x="487209" y="73684"/>
                  </a:lnTo>
                  <a:lnTo>
                    <a:pt x="461595" y="84629"/>
                  </a:lnTo>
                  <a:lnTo>
                    <a:pt x="436398" y="96531"/>
                  </a:lnTo>
                  <a:lnTo>
                    <a:pt x="411616" y="109390"/>
                  </a:lnTo>
                  <a:close/>
                </a:path>
                <a:path w="1533525" h="1533525">
                  <a:moveTo>
                    <a:pt x="303211" y="181040"/>
                  </a:moveTo>
                  <a:lnTo>
                    <a:pt x="291409" y="166161"/>
                  </a:lnTo>
                  <a:lnTo>
                    <a:pt x="292997" y="164831"/>
                  </a:lnTo>
                  <a:lnTo>
                    <a:pt x="329524" y="137724"/>
                  </a:lnTo>
                  <a:lnTo>
                    <a:pt x="367664" y="112772"/>
                  </a:lnTo>
                  <a:lnTo>
                    <a:pt x="386062" y="102240"/>
                  </a:lnTo>
                  <a:lnTo>
                    <a:pt x="395393" y="118458"/>
                  </a:lnTo>
                  <a:lnTo>
                    <a:pt x="371492" y="132806"/>
                  </a:lnTo>
                  <a:lnTo>
                    <a:pt x="348162" y="148020"/>
                  </a:lnTo>
                  <a:lnTo>
                    <a:pt x="325401" y="164097"/>
                  </a:lnTo>
                  <a:lnTo>
                    <a:pt x="303211" y="181040"/>
                  </a:lnTo>
                  <a:close/>
                </a:path>
                <a:path w="1533525" h="1533525">
                  <a:moveTo>
                    <a:pt x="208710" y="270301"/>
                  </a:moveTo>
                  <a:lnTo>
                    <a:pt x="194500" y="257645"/>
                  </a:lnTo>
                  <a:lnTo>
                    <a:pt x="225146" y="225146"/>
                  </a:lnTo>
                  <a:lnTo>
                    <a:pt x="258174" y="194001"/>
                  </a:lnTo>
                  <a:lnTo>
                    <a:pt x="276788" y="178408"/>
                  </a:lnTo>
                  <a:lnTo>
                    <a:pt x="288779" y="192781"/>
                  </a:lnTo>
                  <a:lnTo>
                    <a:pt x="267686" y="211047"/>
                  </a:lnTo>
                  <a:lnTo>
                    <a:pt x="247311" y="230056"/>
                  </a:lnTo>
                  <a:lnTo>
                    <a:pt x="227652" y="249807"/>
                  </a:lnTo>
                  <a:lnTo>
                    <a:pt x="208710" y="270301"/>
                  </a:lnTo>
                  <a:close/>
                </a:path>
                <a:path w="1533525" h="1533525">
                  <a:moveTo>
                    <a:pt x="130941" y="374491"/>
                  </a:moveTo>
                  <a:lnTo>
                    <a:pt x="114833" y="364514"/>
                  </a:lnTo>
                  <a:lnTo>
                    <a:pt x="137724" y="329523"/>
                  </a:lnTo>
                  <a:lnTo>
                    <a:pt x="164831" y="292997"/>
                  </a:lnTo>
                  <a:lnTo>
                    <a:pt x="182226" y="272231"/>
                  </a:lnTo>
                  <a:lnTo>
                    <a:pt x="196514" y="284339"/>
                  </a:lnTo>
                  <a:lnTo>
                    <a:pt x="178854" y="305978"/>
                  </a:lnTo>
                  <a:lnTo>
                    <a:pt x="162038" y="328217"/>
                  </a:lnTo>
                  <a:lnTo>
                    <a:pt x="146067" y="351054"/>
                  </a:lnTo>
                  <a:lnTo>
                    <a:pt x="130941" y="374491"/>
                  </a:lnTo>
                  <a:close/>
                </a:path>
                <a:path w="1533525" h="1533525">
                  <a:moveTo>
                    <a:pt x="72323" y="490592"/>
                  </a:moveTo>
                  <a:lnTo>
                    <a:pt x="54818" y="483595"/>
                  </a:lnTo>
                  <a:lnTo>
                    <a:pt x="69691" y="448426"/>
                  </a:lnTo>
                  <a:lnTo>
                    <a:pt x="90064" y="407328"/>
                  </a:lnTo>
                  <a:lnTo>
                    <a:pt x="105189" y="380910"/>
                  </a:lnTo>
                  <a:lnTo>
                    <a:pt x="121366" y="390385"/>
                  </a:lnTo>
                  <a:lnTo>
                    <a:pt x="107688" y="414767"/>
                  </a:lnTo>
                  <a:lnTo>
                    <a:pt x="94955" y="439596"/>
                  </a:lnTo>
                  <a:lnTo>
                    <a:pt x="83166" y="464871"/>
                  </a:lnTo>
                  <a:lnTo>
                    <a:pt x="72323" y="490592"/>
                  </a:lnTo>
                  <a:close/>
                </a:path>
                <a:path w="1533525" h="1533525">
                  <a:moveTo>
                    <a:pt x="34767" y="615236"/>
                  </a:moveTo>
                  <a:lnTo>
                    <a:pt x="16416" y="611419"/>
                  </a:lnTo>
                  <a:lnTo>
                    <a:pt x="23476" y="579423"/>
                  </a:lnTo>
                  <a:lnTo>
                    <a:pt x="36307" y="534564"/>
                  </a:lnTo>
                  <a:lnTo>
                    <a:pt x="48063" y="501282"/>
                  </a:lnTo>
                  <a:lnTo>
                    <a:pt x="65682" y="507823"/>
                  </a:lnTo>
                  <a:lnTo>
                    <a:pt x="56438" y="534234"/>
                  </a:lnTo>
                  <a:lnTo>
                    <a:pt x="48204" y="560940"/>
                  </a:lnTo>
                  <a:lnTo>
                    <a:pt x="40980" y="587940"/>
                  </a:lnTo>
                  <a:lnTo>
                    <a:pt x="34767" y="615236"/>
                  </a:lnTo>
                  <a:close/>
                </a:path>
                <a:path w="1533525" h="1533525">
                  <a:moveTo>
                    <a:pt x="19444" y="744127"/>
                  </a:moveTo>
                  <a:lnTo>
                    <a:pt x="783" y="743527"/>
                  </a:lnTo>
                  <a:lnTo>
                    <a:pt x="1512" y="720083"/>
                  </a:lnTo>
                  <a:lnTo>
                    <a:pt x="5989" y="672273"/>
                  </a:lnTo>
                  <a:lnTo>
                    <a:pt x="12611" y="630012"/>
                  </a:lnTo>
                  <a:lnTo>
                    <a:pt x="31222" y="633403"/>
                  </a:lnTo>
                  <a:lnTo>
                    <a:pt x="26745" y="660853"/>
                  </a:lnTo>
                  <a:lnTo>
                    <a:pt x="23289" y="688457"/>
                  </a:lnTo>
                  <a:lnTo>
                    <a:pt x="20856" y="716215"/>
                  </a:lnTo>
                  <a:lnTo>
                    <a:pt x="19474" y="743527"/>
                  </a:lnTo>
                  <a:lnTo>
                    <a:pt x="19444" y="744127"/>
                  </a:lnTo>
                  <a:close/>
                </a:path>
                <a:path w="1533525" h="1533525">
                  <a:moveTo>
                    <a:pt x="7829" y="876867"/>
                  </a:moveTo>
                  <a:lnTo>
                    <a:pt x="5989" y="865120"/>
                  </a:lnTo>
                  <a:lnTo>
                    <a:pt x="1512" y="817310"/>
                  </a:lnTo>
                  <a:lnTo>
                    <a:pt x="0" y="768697"/>
                  </a:lnTo>
                  <a:lnTo>
                    <a:pt x="186" y="762693"/>
                  </a:lnTo>
                  <a:lnTo>
                    <a:pt x="19072" y="762693"/>
                  </a:lnTo>
                  <a:lnTo>
                    <a:pt x="19049" y="768697"/>
                  </a:lnTo>
                  <a:lnTo>
                    <a:pt x="19510" y="795298"/>
                  </a:lnTo>
                  <a:lnTo>
                    <a:pt x="20892" y="821721"/>
                  </a:lnTo>
                  <a:lnTo>
                    <a:pt x="23195" y="848037"/>
                  </a:lnTo>
                  <a:lnTo>
                    <a:pt x="26420" y="874248"/>
                  </a:lnTo>
                  <a:lnTo>
                    <a:pt x="7829" y="876867"/>
                  </a:lnTo>
                  <a:close/>
                </a:path>
                <a:path w="1533525" h="1533525">
                  <a:moveTo>
                    <a:pt x="37790" y="1007028"/>
                  </a:moveTo>
                  <a:lnTo>
                    <a:pt x="36307" y="1002829"/>
                  </a:lnTo>
                  <a:lnTo>
                    <a:pt x="23476" y="957970"/>
                  </a:lnTo>
                  <a:lnTo>
                    <a:pt x="13340" y="912037"/>
                  </a:lnTo>
                  <a:lnTo>
                    <a:pt x="10777" y="895681"/>
                  </a:lnTo>
                  <a:lnTo>
                    <a:pt x="29240" y="892611"/>
                  </a:lnTo>
                  <a:lnTo>
                    <a:pt x="34349" y="920141"/>
                  </a:lnTo>
                  <a:lnTo>
                    <a:pt x="40476" y="947409"/>
                  </a:lnTo>
                  <a:lnTo>
                    <a:pt x="47622" y="974417"/>
                  </a:lnTo>
                  <a:lnTo>
                    <a:pt x="55786" y="1001164"/>
                  </a:lnTo>
                  <a:lnTo>
                    <a:pt x="37790" y="1007028"/>
                  </a:lnTo>
                  <a:close/>
                </a:path>
                <a:path w="1533525" h="1533525">
                  <a:moveTo>
                    <a:pt x="89842" y="1129617"/>
                  </a:moveTo>
                  <a:lnTo>
                    <a:pt x="69691" y="1088967"/>
                  </a:lnTo>
                  <a:lnTo>
                    <a:pt x="51742" y="1046525"/>
                  </a:lnTo>
                  <a:lnTo>
                    <a:pt x="44122" y="1024954"/>
                  </a:lnTo>
                  <a:lnTo>
                    <a:pt x="61750" y="1018719"/>
                  </a:lnTo>
                  <a:lnTo>
                    <a:pt x="71533" y="1044820"/>
                  </a:lnTo>
                  <a:lnTo>
                    <a:pt x="82276" y="1070511"/>
                  </a:lnTo>
                  <a:lnTo>
                    <a:pt x="93979" y="1095794"/>
                  </a:lnTo>
                  <a:lnTo>
                    <a:pt x="106642" y="1120667"/>
                  </a:lnTo>
                  <a:lnTo>
                    <a:pt x="89842" y="1129617"/>
                  </a:lnTo>
                  <a:close/>
                </a:path>
                <a:path w="1533525" h="1533525">
                  <a:moveTo>
                    <a:pt x="162517" y="1241279"/>
                  </a:moveTo>
                  <a:lnTo>
                    <a:pt x="137724" y="1207870"/>
                  </a:lnTo>
                  <a:lnTo>
                    <a:pt x="112772" y="1169730"/>
                  </a:lnTo>
                  <a:lnTo>
                    <a:pt x="99289" y="1146177"/>
                  </a:lnTo>
                  <a:lnTo>
                    <a:pt x="115588" y="1136967"/>
                  </a:lnTo>
                  <a:lnTo>
                    <a:pt x="129749" y="1160975"/>
                  </a:lnTo>
                  <a:lnTo>
                    <a:pt x="144780" y="1184420"/>
                  </a:lnTo>
                  <a:lnTo>
                    <a:pt x="160680" y="1207302"/>
                  </a:lnTo>
                  <a:lnTo>
                    <a:pt x="177450" y="1229620"/>
                  </a:lnTo>
                  <a:lnTo>
                    <a:pt x="162517" y="1241279"/>
                  </a:lnTo>
                  <a:close/>
                </a:path>
                <a:path w="1533525" h="1533525">
                  <a:moveTo>
                    <a:pt x="253318" y="1338813"/>
                  </a:moveTo>
                  <a:lnTo>
                    <a:pt x="225146" y="1312248"/>
                  </a:lnTo>
                  <a:lnTo>
                    <a:pt x="194001" y="1279219"/>
                  </a:lnTo>
                  <a:lnTo>
                    <a:pt x="174590" y="1256046"/>
                  </a:lnTo>
                  <a:lnTo>
                    <a:pt x="189081" y="1244145"/>
                  </a:lnTo>
                  <a:lnTo>
                    <a:pt x="207185" y="1265377"/>
                  </a:lnTo>
                  <a:lnTo>
                    <a:pt x="226036" y="1285898"/>
                  </a:lnTo>
                  <a:lnTo>
                    <a:pt x="245637" y="1305709"/>
                  </a:lnTo>
                  <a:lnTo>
                    <a:pt x="265985" y="1324809"/>
                  </a:lnTo>
                  <a:lnTo>
                    <a:pt x="253318" y="1338813"/>
                  </a:lnTo>
                  <a:close/>
                </a:path>
                <a:path w="1533525" h="1533525">
                  <a:moveTo>
                    <a:pt x="359551" y="1419314"/>
                  </a:moveTo>
                  <a:lnTo>
                    <a:pt x="329524" y="1399669"/>
                  </a:lnTo>
                  <a:lnTo>
                    <a:pt x="292997" y="1372563"/>
                  </a:lnTo>
                  <a:lnTo>
                    <a:pt x="267673" y="1351350"/>
                  </a:lnTo>
                  <a:lnTo>
                    <a:pt x="279928" y="1337112"/>
                  </a:lnTo>
                  <a:lnTo>
                    <a:pt x="301433" y="1354941"/>
                  </a:lnTo>
                  <a:lnTo>
                    <a:pt x="323545" y="1371930"/>
                  </a:lnTo>
                  <a:lnTo>
                    <a:pt x="346263" y="1388079"/>
                  </a:lnTo>
                  <a:lnTo>
                    <a:pt x="369587" y="1403388"/>
                  </a:lnTo>
                  <a:lnTo>
                    <a:pt x="359551" y="1419314"/>
                  </a:lnTo>
                  <a:close/>
                </a:path>
                <a:path w="1533525" h="1533525">
                  <a:moveTo>
                    <a:pt x="478163" y="1480279"/>
                  </a:moveTo>
                  <a:lnTo>
                    <a:pt x="448427" y="1467703"/>
                  </a:lnTo>
                  <a:lnTo>
                    <a:pt x="407328" y="1447329"/>
                  </a:lnTo>
                  <a:lnTo>
                    <a:pt x="375759" y="1429255"/>
                  </a:lnTo>
                  <a:lnTo>
                    <a:pt x="385400" y="1413082"/>
                  </a:lnTo>
                  <a:lnTo>
                    <a:pt x="409685" y="1426953"/>
                  </a:lnTo>
                  <a:lnTo>
                    <a:pt x="434424" y="1439882"/>
                  </a:lnTo>
                  <a:lnTo>
                    <a:pt x="459615" y="1451869"/>
                  </a:lnTo>
                  <a:lnTo>
                    <a:pt x="485260" y="1462914"/>
                  </a:lnTo>
                  <a:lnTo>
                    <a:pt x="478163" y="1480279"/>
                  </a:lnTo>
                  <a:close/>
                </a:path>
                <a:path w="1533525" h="1533525">
                  <a:moveTo>
                    <a:pt x="605542" y="1519681"/>
                  </a:moveTo>
                  <a:lnTo>
                    <a:pt x="579424" y="1513917"/>
                  </a:lnTo>
                  <a:lnTo>
                    <a:pt x="534564" y="1501087"/>
                  </a:lnTo>
                  <a:lnTo>
                    <a:pt x="495708" y="1487362"/>
                  </a:lnTo>
                  <a:lnTo>
                    <a:pt x="502427" y="1469684"/>
                  </a:lnTo>
                  <a:lnTo>
                    <a:pt x="528742" y="1479125"/>
                  </a:lnTo>
                  <a:lnTo>
                    <a:pt x="555358" y="1487559"/>
                  </a:lnTo>
                  <a:lnTo>
                    <a:pt x="582275" y="1494987"/>
                  </a:lnTo>
                  <a:lnTo>
                    <a:pt x="609493" y="1501408"/>
                  </a:lnTo>
                  <a:lnTo>
                    <a:pt x="605542" y="1519681"/>
                  </a:lnTo>
                  <a:close/>
                </a:path>
                <a:path w="1533525" h="1533525">
                  <a:moveTo>
                    <a:pt x="737686" y="1533525"/>
                  </a:moveTo>
                  <a:lnTo>
                    <a:pt x="694910" y="1533525"/>
                  </a:lnTo>
                  <a:lnTo>
                    <a:pt x="672273" y="1531405"/>
                  </a:lnTo>
                  <a:lnTo>
                    <a:pt x="625357" y="1524053"/>
                  </a:lnTo>
                  <a:lnTo>
                    <a:pt x="624182" y="1523794"/>
                  </a:lnTo>
                  <a:lnTo>
                    <a:pt x="627736" y="1505115"/>
                  </a:lnTo>
                  <a:lnTo>
                    <a:pt x="655141" y="1509803"/>
                  </a:lnTo>
                  <a:lnTo>
                    <a:pt x="682706" y="1513470"/>
                  </a:lnTo>
                  <a:lnTo>
                    <a:pt x="710431" y="1516115"/>
                  </a:lnTo>
                  <a:lnTo>
                    <a:pt x="738315" y="1517740"/>
                  </a:lnTo>
                  <a:lnTo>
                    <a:pt x="737771" y="1531405"/>
                  </a:lnTo>
                  <a:lnTo>
                    <a:pt x="737686" y="1533525"/>
                  </a:lnTo>
                  <a:close/>
                </a:path>
                <a:path w="1533525" h="1533525">
                  <a:moveTo>
                    <a:pt x="842484" y="1533525"/>
                  </a:moveTo>
                  <a:lnTo>
                    <a:pt x="756727" y="1533525"/>
                  </a:lnTo>
                  <a:lnTo>
                    <a:pt x="756844" y="1518253"/>
                  </a:lnTo>
                  <a:lnTo>
                    <a:pt x="774419" y="1518253"/>
                  </a:lnTo>
                  <a:lnTo>
                    <a:pt x="793878" y="1517933"/>
                  </a:lnTo>
                  <a:lnTo>
                    <a:pt x="818831" y="1516698"/>
                  </a:lnTo>
                  <a:lnTo>
                    <a:pt x="843702" y="1514642"/>
                  </a:lnTo>
                  <a:lnTo>
                    <a:pt x="868490" y="1511762"/>
                  </a:lnTo>
                  <a:lnTo>
                    <a:pt x="870980" y="1530487"/>
                  </a:lnTo>
                  <a:lnTo>
                    <a:pt x="865121" y="1531405"/>
                  </a:lnTo>
                  <a:lnTo>
                    <a:pt x="842484" y="1533525"/>
                  </a:lnTo>
                  <a:close/>
                </a:path>
                <a:path w="1533525" h="1533525">
                  <a:moveTo>
                    <a:pt x="889822" y="1527534"/>
                  </a:moveTo>
                  <a:lnTo>
                    <a:pt x="886899" y="1509081"/>
                  </a:lnTo>
                  <a:lnTo>
                    <a:pt x="914468" y="1504185"/>
                  </a:lnTo>
                  <a:lnTo>
                    <a:pt x="941783" y="1498270"/>
                  </a:lnTo>
                  <a:lnTo>
                    <a:pt x="968843" y="1491335"/>
                  </a:lnTo>
                  <a:lnTo>
                    <a:pt x="995648" y="1483381"/>
                  </a:lnTo>
                  <a:lnTo>
                    <a:pt x="1001396" y="1501497"/>
                  </a:lnTo>
                  <a:lnTo>
                    <a:pt x="957970" y="1513917"/>
                  </a:lnTo>
                  <a:lnTo>
                    <a:pt x="912037" y="1524053"/>
                  </a:lnTo>
                  <a:lnTo>
                    <a:pt x="889822" y="1527534"/>
                  </a:lnTo>
                  <a:close/>
                </a:path>
                <a:path w="1533525" h="1533525">
                  <a:moveTo>
                    <a:pt x="1019369" y="1495245"/>
                  </a:moveTo>
                  <a:lnTo>
                    <a:pt x="1013264" y="1477549"/>
                  </a:lnTo>
                  <a:lnTo>
                    <a:pt x="1039435" y="1467970"/>
                  </a:lnTo>
                  <a:lnTo>
                    <a:pt x="1065203" y="1457430"/>
                  </a:lnTo>
                  <a:lnTo>
                    <a:pt x="1090569" y="1445927"/>
                  </a:lnTo>
                  <a:lnTo>
                    <a:pt x="1115532" y="1433461"/>
                  </a:lnTo>
                  <a:lnTo>
                    <a:pt x="1124282" y="1450196"/>
                  </a:lnTo>
                  <a:lnTo>
                    <a:pt x="1088967" y="1467703"/>
                  </a:lnTo>
                  <a:lnTo>
                    <a:pt x="1046525" y="1485652"/>
                  </a:lnTo>
                  <a:lnTo>
                    <a:pt x="1019369" y="1495245"/>
                  </a:lnTo>
                  <a:close/>
                </a:path>
                <a:path w="1533525" h="1533525">
                  <a:moveTo>
                    <a:pt x="1141021" y="1441057"/>
                  </a:moveTo>
                  <a:lnTo>
                    <a:pt x="1131937" y="1424621"/>
                  </a:lnTo>
                  <a:lnTo>
                    <a:pt x="1156024" y="1410664"/>
                  </a:lnTo>
                  <a:lnTo>
                    <a:pt x="1179582" y="1395816"/>
                  </a:lnTo>
                  <a:lnTo>
                    <a:pt x="1202584" y="1380094"/>
                  </a:lnTo>
                  <a:lnTo>
                    <a:pt x="1225030" y="1363498"/>
                  </a:lnTo>
                  <a:lnTo>
                    <a:pt x="1236498" y="1378424"/>
                  </a:lnTo>
                  <a:lnTo>
                    <a:pt x="1207870" y="1399669"/>
                  </a:lnTo>
                  <a:lnTo>
                    <a:pt x="1169729" y="1424621"/>
                  </a:lnTo>
                  <a:lnTo>
                    <a:pt x="1141021" y="1441057"/>
                  </a:lnTo>
                  <a:close/>
                </a:path>
                <a:path w="1533525" h="1533525">
                  <a:moveTo>
                    <a:pt x="1251487" y="1366623"/>
                  </a:moveTo>
                  <a:lnTo>
                    <a:pt x="1239646" y="1351977"/>
                  </a:lnTo>
                  <a:lnTo>
                    <a:pt x="1261017" y="1334038"/>
                  </a:lnTo>
                  <a:lnTo>
                    <a:pt x="1281683" y="1315344"/>
                  </a:lnTo>
                  <a:lnTo>
                    <a:pt x="1301645" y="1295896"/>
                  </a:lnTo>
                  <a:lnTo>
                    <a:pt x="1320903" y="1275693"/>
                  </a:lnTo>
                  <a:lnTo>
                    <a:pt x="1334735" y="1288400"/>
                  </a:lnTo>
                  <a:lnTo>
                    <a:pt x="1312248" y="1312248"/>
                  </a:lnTo>
                  <a:lnTo>
                    <a:pt x="1279219" y="1343392"/>
                  </a:lnTo>
                  <a:lnTo>
                    <a:pt x="1251487" y="1366623"/>
                  </a:lnTo>
                  <a:close/>
                </a:path>
                <a:path w="1533525" h="1533525">
                  <a:moveTo>
                    <a:pt x="1347532" y="1274278"/>
                  </a:moveTo>
                  <a:lnTo>
                    <a:pt x="1333311" y="1261847"/>
                  </a:lnTo>
                  <a:lnTo>
                    <a:pt x="1351308" y="1240476"/>
                  </a:lnTo>
                  <a:lnTo>
                    <a:pt x="1368469" y="1218492"/>
                  </a:lnTo>
                  <a:lnTo>
                    <a:pt x="1384795" y="1195895"/>
                  </a:lnTo>
                  <a:lnTo>
                    <a:pt x="1400287" y="1172685"/>
                  </a:lnTo>
                  <a:lnTo>
                    <a:pt x="1416069" y="1182802"/>
                  </a:lnTo>
                  <a:lnTo>
                    <a:pt x="1399669" y="1207870"/>
                  </a:lnTo>
                  <a:lnTo>
                    <a:pt x="1372563" y="1244397"/>
                  </a:lnTo>
                  <a:lnTo>
                    <a:pt x="1347532" y="1274278"/>
                  </a:lnTo>
                  <a:close/>
                </a:path>
                <a:path w="1533525" h="1533525">
                  <a:moveTo>
                    <a:pt x="1426307" y="1166785"/>
                  </a:moveTo>
                  <a:lnTo>
                    <a:pt x="1410099" y="1156953"/>
                  </a:lnTo>
                  <a:lnTo>
                    <a:pt x="1424163" y="1132767"/>
                  </a:lnTo>
                  <a:lnTo>
                    <a:pt x="1437287" y="1108120"/>
                  </a:lnTo>
                  <a:lnTo>
                    <a:pt x="1449473" y="1083013"/>
                  </a:lnTo>
                  <a:lnTo>
                    <a:pt x="1460719" y="1057445"/>
                  </a:lnTo>
                  <a:lnTo>
                    <a:pt x="1477983" y="1064657"/>
                  </a:lnTo>
                  <a:lnTo>
                    <a:pt x="1467703" y="1088967"/>
                  </a:lnTo>
                  <a:lnTo>
                    <a:pt x="1447329" y="1130065"/>
                  </a:lnTo>
                  <a:lnTo>
                    <a:pt x="1426307" y="1166785"/>
                  </a:lnTo>
                  <a:close/>
                </a:path>
                <a:path w="1533525" h="1533525">
                  <a:moveTo>
                    <a:pt x="1485349" y="1047240"/>
                  </a:moveTo>
                  <a:lnTo>
                    <a:pt x="1467616" y="1040343"/>
                  </a:lnTo>
                  <a:lnTo>
                    <a:pt x="1477253" y="1014124"/>
                  </a:lnTo>
                  <a:lnTo>
                    <a:pt x="1485887" y="987598"/>
                  </a:lnTo>
                  <a:lnTo>
                    <a:pt x="1493518" y="960765"/>
                  </a:lnTo>
                  <a:lnTo>
                    <a:pt x="1500146" y="933625"/>
                  </a:lnTo>
                  <a:lnTo>
                    <a:pt x="1518386" y="937720"/>
                  </a:lnTo>
                  <a:lnTo>
                    <a:pt x="1513917" y="957970"/>
                  </a:lnTo>
                  <a:lnTo>
                    <a:pt x="1501087" y="1002829"/>
                  </a:lnTo>
                  <a:lnTo>
                    <a:pt x="1485652" y="1046525"/>
                  </a:lnTo>
                  <a:lnTo>
                    <a:pt x="1485349" y="1047240"/>
                  </a:lnTo>
                  <a:close/>
                </a:path>
                <a:path w="1533525" h="1533525">
                  <a:moveTo>
                    <a:pt x="1522522" y="918978"/>
                  </a:moveTo>
                  <a:lnTo>
                    <a:pt x="1504017" y="915309"/>
                  </a:lnTo>
                  <a:lnTo>
                    <a:pt x="1508915" y="887949"/>
                  </a:lnTo>
                  <a:lnTo>
                    <a:pt x="1512792" y="860424"/>
                  </a:lnTo>
                  <a:lnTo>
                    <a:pt x="1515649" y="832734"/>
                  </a:lnTo>
                  <a:lnTo>
                    <a:pt x="1517436" y="805640"/>
                  </a:lnTo>
                  <a:lnTo>
                    <a:pt x="1517486" y="804879"/>
                  </a:lnTo>
                  <a:lnTo>
                    <a:pt x="1533524" y="805640"/>
                  </a:lnTo>
                  <a:lnTo>
                    <a:pt x="1533524" y="842483"/>
                  </a:lnTo>
                  <a:lnTo>
                    <a:pt x="1531405" y="865120"/>
                  </a:lnTo>
                  <a:lnTo>
                    <a:pt x="1524053" y="912037"/>
                  </a:lnTo>
                  <a:lnTo>
                    <a:pt x="1522522" y="918978"/>
                  </a:lnTo>
                  <a:close/>
                </a:path>
                <a:path w="1533525" h="1533525">
                  <a:moveTo>
                    <a:pt x="1533524" y="786593"/>
                  </a:moveTo>
                  <a:lnTo>
                    <a:pt x="1518142" y="786241"/>
                  </a:lnTo>
                  <a:lnTo>
                    <a:pt x="1518277" y="780393"/>
                  </a:lnTo>
                  <a:lnTo>
                    <a:pt x="1518344" y="768697"/>
                  </a:lnTo>
                  <a:lnTo>
                    <a:pt x="1517979" y="745060"/>
                  </a:lnTo>
                  <a:lnTo>
                    <a:pt x="1516884" y="721511"/>
                  </a:lnTo>
                  <a:lnTo>
                    <a:pt x="1515060" y="698049"/>
                  </a:lnTo>
                  <a:lnTo>
                    <a:pt x="1512506" y="674674"/>
                  </a:lnTo>
                  <a:lnTo>
                    <a:pt x="1531409" y="672310"/>
                  </a:lnTo>
                  <a:lnTo>
                    <a:pt x="1533524" y="694911"/>
                  </a:lnTo>
                  <a:lnTo>
                    <a:pt x="1533524" y="786593"/>
                  </a:lnTo>
                  <a:close/>
                </a:path>
                <a:path w="1533525" h="1533525">
                  <a:moveTo>
                    <a:pt x="1509964" y="656220"/>
                  </a:moveTo>
                  <a:lnTo>
                    <a:pt x="1505282" y="628612"/>
                  </a:lnTo>
                  <a:lnTo>
                    <a:pt x="1499580" y="601253"/>
                  </a:lnTo>
                  <a:lnTo>
                    <a:pt x="1492856" y="574141"/>
                  </a:lnTo>
                  <a:lnTo>
                    <a:pt x="1485112" y="547278"/>
                  </a:lnTo>
                  <a:lnTo>
                    <a:pt x="1503132" y="541715"/>
                  </a:lnTo>
                  <a:lnTo>
                    <a:pt x="1513917" y="579423"/>
                  </a:lnTo>
                  <a:lnTo>
                    <a:pt x="1524053" y="625356"/>
                  </a:lnTo>
                  <a:lnTo>
                    <a:pt x="1528453" y="653439"/>
                  </a:lnTo>
                  <a:lnTo>
                    <a:pt x="1509964" y="656220"/>
                  </a:lnTo>
                  <a:close/>
                </a:path>
                <a:path w="1533525" h="1533525">
                  <a:moveTo>
                    <a:pt x="1479413" y="529602"/>
                  </a:moveTo>
                  <a:lnTo>
                    <a:pt x="1470040" y="503363"/>
                  </a:lnTo>
                  <a:lnTo>
                    <a:pt x="1459703" y="477520"/>
                  </a:lnTo>
                  <a:lnTo>
                    <a:pt x="1448400" y="452071"/>
                  </a:lnTo>
                  <a:lnTo>
                    <a:pt x="1436132" y="427018"/>
                  </a:lnTo>
                  <a:lnTo>
                    <a:pt x="1452840" y="418446"/>
                  </a:lnTo>
                  <a:lnTo>
                    <a:pt x="1467703" y="448426"/>
                  </a:lnTo>
                  <a:lnTo>
                    <a:pt x="1485652" y="490868"/>
                  </a:lnTo>
                  <a:lnTo>
                    <a:pt x="1497219" y="523614"/>
                  </a:lnTo>
                  <a:lnTo>
                    <a:pt x="1479413" y="529602"/>
                  </a:lnTo>
                  <a:close/>
                </a:path>
                <a:path w="1533525" h="1533525">
                  <a:moveTo>
                    <a:pt x="1427432" y="410566"/>
                  </a:moveTo>
                  <a:lnTo>
                    <a:pt x="1413646" y="386345"/>
                  </a:lnTo>
                  <a:lnTo>
                    <a:pt x="1398982" y="362674"/>
                  </a:lnTo>
                  <a:lnTo>
                    <a:pt x="1383439" y="339553"/>
                  </a:lnTo>
                  <a:lnTo>
                    <a:pt x="1367018" y="316981"/>
                  </a:lnTo>
                  <a:lnTo>
                    <a:pt x="1381971" y="305674"/>
                  </a:lnTo>
                  <a:lnTo>
                    <a:pt x="1399669" y="329523"/>
                  </a:lnTo>
                  <a:lnTo>
                    <a:pt x="1424621" y="367664"/>
                  </a:lnTo>
                  <a:lnTo>
                    <a:pt x="1444011" y="401533"/>
                  </a:lnTo>
                  <a:lnTo>
                    <a:pt x="1427432" y="410566"/>
                  </a:lnTo>
                  <a:close/>
                </a:path>
                <a:path w="1533525" h="1533525">
                  <a:moveTo>
                    <a:pt x="1355608" y="302274"/>
                  </a:moveTo>
                  <a:lnTo>
                    <a:pt x="1337834" y="280766"/>
                  </a:lnTo>
                  <a:lnTo>
                    <a:pt x="1319299" y="259955"/>
                  </a:lnTo>
                  <a:lnTo>
                    <a:pt x="1300004" y="239843"/>
                  </a:lnTo>
                  <a:lnTo>
                    <a:pt x="1279948" y="220429"/>
                  </a:lnTo>
                  <a:lnTo>
                    <a:pt x="1292723" y="206735"/>
                  </a:lnTo>
                  <a:lnTo>
                    <a:pt x="1312248" y="225146"/>
                  </a:lnTo>
                  <a:lnTo>
                    <a:pt x="1343392" y="258174"/>
                  </a:lnTo>
                  <a:lnTo>
                    <a:pt x="1370444" y="290468"/>
                  </a:lnTo>
                  <a:lnTo>
                    <a:pt x="1355608" y="302274"/>
                  </a:lnTo>
                  <a:close/>
                </a:path>
                <a:path w="1533525" h="1533525">
                  <a:moveTo>
                    <a:pt x="1266198" y="207916"/>
                  </a:moveTo>
                  <a:lnTo>
                    <a:pt x="1244963" y="189753"/>
                  </a:lnTo>
                  <a:lnTo>
                    <a:pt x="1223108" y="172420"/>
                  </a:lnTo>
                  <a:lnTo>
                    <a:pt x="1200633" y="155917"/>
                  </a:lnTo>
                  <a:lnTo>
                    <a:pt x="1177538" y="140244"/>
                  </a:lnTo>
                  <a:lnTo>
                    <a:pt x="1187758" y="124567"/>
                  </a:lnTo>
                  <a:lnTo>
                    <a:pt x="1207870" y="137724"/>
                  </a:lnTo>
                  <a:lnTo>
                    <a:pt x="1244396" y="164831"/>
                  </a:lnTo>
                  <a:lnTo>
                    <a:pt x="1278836" y="193681"/>
                  </a:lnTo>
                  <a:lnTo>
                    <a:pt x="1266198" y="207916"/>
                  </a:lnTo>
                  <a:close/>
                </a:path>
                <a:path w="1533525" h="1533525">
                  <a:moveTo>
                    <a:pt x="1161887" y="130314"/>
                  </a:moveTo>
                  <a:lnTo>
                    <a:pt x="1137810" y="116064"/>
                  </a:lnTo>
                  <a:lnTo>
                    <a:pt x="1113266" y="102749"/>
                  </a:lnTo>
                  <a:lnTo>
                    <a:pt x="1088254" y="90369"/>
                  </a:lnTo>
                  <a:lnTo>
                    <a:pt x="1062774" y="78925"/>
                  </a:lnTo>
                  <a:lnTo>
                    <a:pt x="1070119" y="61720"/>
                  </a:lnTo>
                  <a:lnTo>
                    <a:pt x="1088967" y="69691"/>
                  </a:lnTo>
                  <a:lnTo>
                    <a:pt x="1130065" y="90064"/>
                  </a:lnTo>
                  <a:lnTo>
                    <a:pt x="1169729" y="112772"/>
                  </a:lnTo>
                  <a:lnTo>
                    <a:pt x="1171856" y="114163"/>
                  </a:lnTo>
                  <a:lnTo>
                    <a:pt x="1161887" y="130314"/>
                  </a:lnTo>
                  <a:close/>
                </a:path>
                <a:path w="1533525" h="1533525">
                  <a:moveTo>
                    <a:pt x="1045699" y="71884"/>
                  </a:moveTo>
                  <a:lnTo>
                    <a:pt x="1019577" y="62053"/>
                  </a:lnTo>
                  <a:lnTo>
                    <a:pt x="993142" y="53220"/>
                  </a:lnTo>
                  <a:lnTo>
                    <a:pt x="966395" y="45386"/>
                  </a:lnTo>
                  <a:lnTo>
                    <a:pt x="939334" y="38552"/>
                  </a:lnTo>
                  <a:lnTo>
                    <a:pt x="943582" y="20301"/>
                  </a:lnTo>
                  <a:lnTo>
                    <a:pt x="957970" y="23476"/>
                  </a:lnTo>
                  <a:lnTo>
                    <a:pt x="1002829" y="36307"/>
                  </a:lnTo>
                  <a:lnTo>
                    <a:pt x="1046525" y="51742"/>
                  </a:lnTo>
                  <a:lnTo>
                    <a:pt x="1052678" y="54344"/>
                  </a:lnTo>
                  <a:lnTo>
                    <a:pt x="1045699" y="71884"/>
                  </a:lnTo>
                  <a:close/>
                </a:path>
                <a:path w="1533525" h="1533525">
                  <a:moveTo>
                    <a:pt x="920971" y="34521"/>
                  </a:moveTo>
                  <a:lnTo>
                    <a:pt x="893652" y="29413"/>
                  </a:lnTo>
                  <a:lnTo>
                    <a:pt x="866161" y="25323"/>
                  </a:lnTo>
                  <a:lnTo>
                    <a:pt x="838500" y="22254"/>
                  </a:lnTo>
                  <a:lnTo>
                    <a:pt x="810667" y="20204"/>
                  </a:lnTo>
                  <a:lnTo>
                    <a:pt x="811698" y="1512"/>
                  </a:lnTo>
                  <a:lnTo>
                    <a:pt x="811708" y="1338"/>
                  </a:lnTo>
                  <a:lnTo>
                    <a:pt x="817310" y="1512"/>
                  </a:lnTo>
                  <a:lnTo>
                    <a:pt x="865121" y="5989"/>
                  </a:lnTo>
                  <a:lnTo>
                    <a:pt x="912037" y="13340"/>
                  </a:lnTo>
                  <a:lnTo>
                    <a:pt x="924762" y="16148"/>
                  </a:lnTo>
                  <a:lnTo>
                    <a:pt x="920971" y="34521"/>
                  </a:lnTo>
                  <a:close/>
                </a:path>
                <a:path w="1533525" h="1533525">
                  <a:moveTo>
                    <a:pt x="657402" y="27252"/>
                  </a:moveTo>
                  <a:lnTo>
                    <a:pt x="654649" y="8750"/>
                  </a:lnTo>
                  <a:lnTo>
                    <a:pt x="672273" y="5989"/>
                  </a:lnTo>
                  <a:lnTo>
                    <a:pt x="720083" y="1512"/>
                  </a:lnTo>
                  <a:lnTo>
                    <a:pt x="768697" y="0"/>
                  </a:lnTo>
                  <a:lnTo>
                    <a:pt x="792637" y="744"/>
                  </a:lnTo>
                  <a:lnTo>
                    <a:pt x="792077" y="19049"/>
                  </a:lnTo>
                  <a:lnTo>
                    <a:pt x="768696" y="19049"/>
                  </a:lnTo>
                  <a:lnTo>
                    <a:pt x="740677" y="19562"/>
                  </a:lnTo>
                  <a:lnTo>
                    <a:pt x="712788" y="21100"/>
                  </a:lnTo>
                  <a:lnTo>
                    <a:pt x="685029" y="23663"/>
                  </a:lnTo>
                  <a:lnTo>
                    <a:pt x="657402" y="27252"/>
                  </a:lnTo>
                  <a:close/>
                </a:path>
                <a:path w="1533525" h="1533525">
                  <a:moveTo>
                    <a:pt x="792066" y="19407"/>
                  </a:moveTo>
                  <a:lnTo>
                    <a:pt x="780397" y="19049"/>
                  </a:lnTo>
                  <a:lnTo>
                    <a:pt x="792077" y="19049"/>
                  </a:lnTo>
                  <a:lnTo>
                    <a:pt x="792066" y="19407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44113" y="235214"/>
            <a:ext cx="14951509" cy="1501693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610995" marR="5080" indent="-1598930" algn="l">
              <a:lnSpc>
                <a:spcPts val="5480"/>
              </a:lnSpc>
              <a:spcBef>
                <a:spcPts val="710"/>
              </a:spcBef>
            </a:pPr>
            <a:r>
              <a:rPr lang="en-US" spc="60" dirty="0"/>
              <a:t>Summarizing </a:t>
            </a:r>
            <a:r>
              <a:rPr spc="60" dirty="0"/>
              <a:t>Key</a:t>
            </a:r>
            <a:r>
              <a:rPr spc="-145" dirty="0"/>
              <a:t> </a:t>
            </a:r>
            <a:r>
              <a:rPr spc="245" dirty="0"/>
              <a:t>Components</a:t>
            </a:r>
            <a:r>
              <a:rPr spc="-145" dirty="0"/>
              <a:t> </a:t>
            </a:r>
            <a:r>
              <a:rPr spc="570" dirty="0"/>
              <a:t>of</a:t>
            </a:r>
            <a:r>
              <a:rPr spc="-140" dirty="0"/>
              <a:t> </a:t>
            </a:r>
            <a:r>
              <a:rPr spc="254" dirty="0"/>
              <a:t>Infection </a:t>
            </a:r>
            <a:r>
              <a:rPr spc="229" dirty="0"/>
              <a:t>Prevention</a:t>
            </a:r>
            <a:r>
              <a:rPr spc="-145" dirty="0"/>
              <a:t> </a:t>
            </a:r>
            <a:r>
              <a:rPr spc="300" dirty="0"/>
              <a:t>&amp;</a:t>
            </a:r>
            <a:r>
              <a:rPr spc="-145" dirty="0"/>
              <a:t> </a:t>
            </a:r>
            <a:r>
              <a:rPr spc="325" dirty="0"/>
              <a:t>Control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" y="-28587"/>
            <a:ext cx="17619132" cy="769441"/>
          </a:xfrm>
        </p:spPr>
        <p:txBody>
          <a:bodyPr/>
          <a:lstStyle/>
          <a:p>
            <a:r>
              <a:rPr lang="en-US"/>
              <a:t>Take Home </a:t>
            </a:r>
            <a:r>
              <a:rPr lang="en-US" dirty="0"/>
              <a:t>Message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2" y="1104900"/>
            <a:ext cx="15896167" cy="4739759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Effective Infection Prevention and Control strategies are crucial in preventing Health care associated infections and thereby help in promoting patient safety</a:t>
            </a:r>
          </a:p>
          <a:p>
            <a:endParaRPr lang="en-US" sz="4400" dirty="0">
              <a:solidFill>
                <a:schemeClr val="tx1"/>
              </a:solidFill>
            </a:endParaRPr>
          </a:p>
          <a:p>
            <a:endParaRPr lang="en-US" sz="4400" dirty="0">
              <a:solidFill>
                <a:schemeClr val="tx1"/>
              </a:solidFill>
            </a:endParaRPr>
          </a:p>
          <a:p>
            <a:r>
              <a:rPr lang="en-US" sz="4400" b="1" i="1" dirty="0">
                <a:solidFill>
                  <a:schemeClr val="tx1"/>
                </a:solidFill>
              </a:rPr>
              <a:t>“Call to Action: Lets work together to implement evidence based IPC practices and reduce HAIs.</a:t>
            </a:r>
            <a:r>
              <a:rPr lang="en-IN" sz="4400" b="1" i="1" dirty="0">
                <a:solidFill>
                  <a:schemeClr val="tx1"/>
                </a:solidFill>
              </a:rPr>
              <a:t>”</a:t>
            </a:r>
            <a:endParaRPr lang="en-US" sz="4400" b="1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0" y="5905500"/>
            <a:ext cx="7411123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75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9142-0AEE-D8C8-5F72-F3CC6FA3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266700"/>
            <a:ext cx="17619132" cy="5539978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WHO. Report on the burden of endemic health care-associated infection worldwide. Geneva: World Health Organization, 2011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2400" b="0" i="0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infection prevention and control priorities 2018–22: a call for action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The Lancet</a:t>
            </a:r>
            <a:br>
              <a:rPr lang="en-IN" dirty="0"/>
            </a:br>
            <a:b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3)Health-care-associated bloodstream and urinary tract infections in a network of hospitals in India: a multicenter, hospital-based, prospective surveillance study. Lancet Glob Health. 2023;11(3):e123–e134. 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https://www.thelancet.com/journals/langlo/article/PIIS2214-109X(22)00317-5/fulltext</a:t>
            </a:r>
            <a:b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Ministry of Health and Family Welfare. Guidelines for the implementation of the “Kayakalp” initiative. New Delhi: Ministry of Health And Family Welfare, Government of India, 2018.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WHO. Minimum requirements for infection prevention and control programmes. Geneva: World Health Organization, 2019.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355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0" y="1866900"/>
            <a:ext cx="15011400" cy="63626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7203" y="2958498"/>
            <a:ext cx="10217923" cy="437752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899809" y="490906"/>
            <a:ext cx="3388360" cy="2781300"/>
            <a:chOff x="14899809" y="490906"/>
            <a:chExt cx="3388360" cy="2781300"/>
          </a:xfrm>
        </p:grpSpPr>
        <p:sp>
          <p:nvSpPr>
            <p:cNvPr id="4" name="object 4"/>
            <p:cNvSpPr/>
            <p:nvPr/>
          </p:nvSpPr>
          <p:spPr>
            <a:xfrm>
              <a:off x="14899805" y="1384464"/>
              <a:ext cx="3388360" cy="1801495"/>
            </a:xfrm>
            <a:custGeom>
              <a:avLst/>
              <a:gdLst/>
              <a:ahLst/>
              <a:cxnLst/>
              <a:rect l="l" t="t" r="r" b="b"/>
              <a:pathLst>
                <a:path w="3388359" h="1801495">
                  <a:moveTo>
                    <a:pt x="1938312" y="149860"/>
                  </a:moveTo>
                  <a:lnTo>
                    <a:pt x="1895322" y="171627"/>
                  </a:lnTo>
                  <a:lnTo>
                    <a:pt x="1852650" y="194271"/>
                  </a:lnTo>
                  <a:lnTo>
                    <a:pt x="1810283" y="217652"/>
                  </a:lnTo>
                  <a:lnTo>
                    <a:pt x="1768195" y="241642"/>
                  </a:lnTo>
                  <a:lnTo>
                    <a:pt x="1726412" y="266090"/>
                  </a:lnTo>
                  <a:lnTo>
                    <a:pt x="1684896" y="290893"/>
                  </a:lnTo>
                  <a:lnTo>
                    <a:pt x="1643659" y="315899"/>
                  </a:lnTo>
                  <a:lnTo>
                    <a:pt x="1602676" y="340969"/>
                  </a:lnTo>
                  <a:lnTo>
                    <a:pt x="1561414" y="366128"/>
                  </a:lnTo>
                  <a:lnTo>
                    <a:pt x="1519605" y="391134"/>
                  </a:lnTo>
                  <a:lnTo>
                    <a:pt x="1477264" y="415709"/>
                  </a:lnTo>
                  <a:lnTo>
                    <a:pt x="1434376" y="439585"/>
                  </a:lnTo>
                  <a:lnTo>
                    <a:pt x="1390916" y="462521"/>
                  </a:lnTo>
                  <a:lnTo>
                    <a:pt x="1346911" y="484238"/>
                  </a:lnTo>
                  <a:lnTo>
                    <a:pt x="1302321" y="504482"/>
                  </a:lnTo>
                  <a:lnTo>
                    <a:pt x="1257160" y="522973"/>
                  </a:lnTo>
                  <a:lnTo>
                    <a:pt x="1211402" y="539470"/>
                  </a:lnTo>
                  <a:lnTo>
                    <a:pt x="1165059" y="553707"/>
                  </a:lnTo>
                  <a:lnTo>
                    <a:pt x="1118120" y="565416"/>
                  </a:lnTo>
                  <a:lnTo>
                    <a:pt x="1070571" y="574332"/>
                  </a:lnTo>
                  <a:lnTo>
                    <a:pt x="1022400" y="580186"/>
                  </a:lnTo>
                  <a:lnTo>
                    <a:pt x="973620" y="582739"/>
                  </a:lnTo>
                  <a:lnTo>
                    <a:pt x="923975" y="581888"/>
                  </a:lnTo>
                  <a:lnTo>
                    <a:pt x="875207" y="577799"/>
                  </a:lnTo>
                  <a:lnTo>
                    <a:pt x="827303" y="570636"/>
                  </a:lnTo>
                  <a:lnTo>
                    <a:pt x="780275" y="560527"/>
                  </a:lnTo>
                  <a:lnTo>
                    <a:pt x="734110" y="547624"/>
                  </a:lnTo>
                  <a:lnTo>
                    <a:pt x="688797" y="532079"/>
                  </a:lnTo>
                  <a:lnTo>
                    <a:pt x="644347" y="514032"/>
                  </a:lnTo>
                  <a:lnTo>
                    <a:pt x="600748" y="493636"/>
                  </a:lnTo>
                  <a:lnTo>
                    <a:pt x="558012" y="471043"/>
                  </a:lnTo>
                  <a:lnTo>
                    <a:pt x="516115" y="446379"/>
                  </a:lnTo>
                  <a:lnTo>
                    <a:pt x="475081" y="419811"/>
                  </a:lnTo>
                  <a:lnTo>
                    <a:pt x="434886" y="391477"/>
                  </a:lnTo>
                  <a:lnTo>
                    <a:pt x="395528" y="361518"/>
                  </a:lnTo>
                  <a:lnTo>
                    <a:pt x="357009" y="330098"/>
                  </a:lnTo>
                  <a:lnTo>
                    <a:pt x="319341" y="297357"/>
                  </a:lnTo>
                  <a:lnTo>
                    <a:pt x="282498" y="263423"/>
                  </a:lnTo>
                  <a:lnTo>
                    <a:pt x="246481" y="228473"/>
                  </a:lnTo>
                  <a:lnTo>
                    <a:pt x="211302" y="192633"/>
                  </a:lnTo>
                  <a:lnTo>
                    <a:pt x="176949" y="156070"/>
                  </a:lnTo>
                  <a:lnTo>
                    <a:pt x="143421" y="118910"/>
                  </a:lnTo>
                  <a:lnTo>
                    <a:pt x="110718" y="81305"/>
                  </a:lnTo>
                  <a:lnTo>
                    <a:pt x="78828" y="43408"/>
                  </a:lnTo>
                  <a:lnTo>
                    <a:pt x="47752" y="5359"/>
                  </a:lnTo>
                  <a:lnTo>
                    <a:pt x="77190" y="46685"/>
                  </a:lnTo>
                  <a:lnTo>
                    <a:pt x="107315" y="87668"/>
                  </a:lnTo>
                  <a:lnTo>
                    <a:pt x="138137" y="128193"/>
                  </a:lnTo>
                  <a:lnTo>
                    <a:pt x="169659" y="168135"/>
                  </a:lnTo>
                  <a:lnTo>
                    <a:pt x="201879" y="207365"/>
                  </a:lnTo>
                  <a:lnTo>
                    <a:pt x="234810" y="245770"/>
                  </a:lnTo>
                  <a:lnTo>
                    <a:pt x="268452" y="283222"/>
                  </a:lnTo>
                  <a:lnTo>
                    <a:pt x="302818" y="319582"/>
                  </a:lnTo>
                  <a:lnTo>
                    <a:pt x="337896" y="354749"/>
                  </a:lnTo>
                  <a:lnTo>
                    <a:pt x="373722" y="388581"/>
                  </a:lnTo>
                  <a:lnTo>
                    <a:pt x="410273" y="420966"/>
                  </a:lnTo>
                  <a:lnTo>
                    <a:pt x="447573" y="451789"/>
                  </a:lnTo>
                  <a:lnTo>
                    <a:pt x="485609" y="480898"/>
                  </a:lnTo>
                  <a:lnTo>
                    <a:pt x="524408" y="508203"/>
                  </a:lnTo>
                  <a:lnTo>
                    <a:pt x="563956" y="533552"/>
                  </a:lnTo>
                  <a:lnTo>
                    <a:pt x="604278" y="556831"/>
                  </a:lnTo>
                  <a:lnTo>
                    <a:pt x="645363" y="577926"/>
                  </a:lnTo>
                  <a:lnTo>
                    <a:pt x="687209" y="596696"/>
                  </a:lnTo>
                  <a:lnTo>
                    <a:pt x="729856" y="613041"/>
                  </a:lnTo>
                  <a:lnTo>
                    <a:pt x="773277" y="626821"/>
                  </a:lnTo>
                  <a:lnTo>
                    <a:pt x="817486" y="637908"/>
                  </a:lnTo>
                  <a:lnTo>
                    <a:pt x="862495" y="646188"/>
                  </a:lnTo>
                  <a:lnTo>
                    <a:pt x="908304" y="651535"/>
                  </a:lnTo>
                  <a:lnTo>
                    <a:pt x="954925" y="653821"/>
                  </a:lnTo>
                  <a:lnTo>
                    <a:pt x="1002347" y="652945"/>
                  </a:lnTo>
                  <a:lnTo>
                    <a:pt x="1049477" y="648728"/>
                  </a:lnTo>
                  <a:lnTo>
                    <a:pt x="1096175" y="641210"/>
                  </a:lnTo>
                  <a:lnTo>
                    <a:pt x="1142453" y="630631"/>
                  </a:lnTo>
                  <a:lnTo>
                    <a:pt x="1188288" y="617220"/>
                  </a:lnTo>
                  <a:lnTo>
                    <a:pt x="1233703" y="601192"/>
                  </a:lnTo>
                  <a:lnTo>
                    <a:pt x="1278674" y="582777"/>
                  </a:lnTo>
                  <a:lnTo>
                    <a:pt x="1323213" y="562203"/>
                  </a:lnTo>
                  <a:lnTo>
                    <a:pt x="1367320" y="539699"/>
                  </a:lnTo>
                  <a:lnTo>
                    <a:pt x="1410982" y="515493"/>
                  </a:lnTo>
                  <a:lnTo>
                    <a:pt x="1454200" y="489800"/>
                  </a:lnTo>
                  <a:lnTo>
                    <a:pt x="1496987" y="462864"/>
                  </a:lnTo>
                  <a:lnTo>
                    <a:pt x="1539328" y="434898"/>
                  </a:lnTo>
                  <a:lnTo>
                    <a:pt x="1581226" y="406146"/>
                  </a:lnTo>
                  <a:lnTo>
                    <a:pt x="1622679" y="376821"/>
                  </a:lnTo>
                  <a:lnTo>
                    <a:pt x="1663687" y="347154"/>
                  </a:lnTo>
                  <a:lnTo>
                    <a:pt x="1742744" y="289013"/>
                  </a:lnTo>
                  <a:lnTo>
                    <a:pt x="1781454" y="260705"/>
                  </a:lnTo>
                  <a:lnTo>
                    <a:pt x="1820354" y="232537"/>
                  </a:lnTo>
                  <a:lnTo>
                    <a:pt x="1859470" y="204609"/>
                  </a:lnTo>
                  <a:lnTo>
                    <a:pt x="1898789" y="177012"/>
                  </a:lnTo>
                  <a:lnTo>
                    <a:pt x="1938312" y="149860"/>
                  </a:lnTo>
                  <a:close/>
                </a:path>
                <a:path w="3388359" h="1801495">
                  <a:moveTo>
                    <a:pt x="2445512" y="794918"/>
                  </a:moveTo>
                  <a:lnTo>
                    <a:pt x="2246312" y="1564081"/>
                  </a:lnTo>
                  <a:lnTo>
                    <a:pt x="2352497" y="1583994"/>
                  </a:lnTo>
                  <a:lnTo>
                    <a:pt x="2445512" y="794918"/>
                  </a:lnTo>
                  <a:close/>
                </a:path>
                <a:path w="3388359" h="1801495">
                  <a:moveTo>
                    <a:pt x="2958820" y="572071"/>
                  </a:moveTo>
                  <a:lnTo>
                    <a:pt x="2677058" y="1781530"/>
                  </a:lnTo>
                  <a:lnTo>
                    <a:pt x="2783243" y="1801444"/>
                  </a:lnTo>
                  <a:lnTo>
                    <a:pt x="2958820" y="572071"/>
                  </a:lnTo>
                  <a:close/>
                </a:path>
                <a:path w="3388359" h="1801495">
                  <a:moveTo>
                    <a:pt x="3290862" y="900671"/>
                  </a:moveTo>
                  <a:lnTo>
                    <a:pt x="3089376" y="1681988"/>
                  </a:lnTo>
                  <a:lnTo>
                    <a:pt x="3195548" y="1701888"/>
                  </a:lnTo>
                  <a:lnTo>
                    <a:pt x="3290862" y="900671"/>
                  </a:lnTo>
                  <a:close/>
                </a:path>
                <a:path w="3388359" h="1801495">
                  <a:moveTo>
                    <a:pt x="3388182" y="517588"/>
                  </a:moveTo>
                  <a:lnTo>
                    <a:pt x="3317303" y="485952"/>
                  </a:lnTo>
                  <a:lnTo>
                    <a:pt x="3271710" y="470268"/>
                  </a:lnTo>
                  <a:lnTo>
                    <a:pt x="3226282" y="457860"/>
                  </a:lnTo>
                  <a:lnTo>
                    <a:pt x="3181007" y="448602"/>
                  </a:lnTo>
                  <a:lnTo>
                    <a:pt x="3135884" y="442341"/>
                  </a:lnTo>
                  <a:lnTo>
                    <a:pt x="3090926" y="438950"/>
                  </a:lnTo>
                  <a:lnTo>
                    <a:pt x="3046120" y="438302"/>
                  </a:lnTo>
                  <a:lnTo>
                    <a:pt x="3001454" y="440232"/>
                  </a:lnTo>
                  <a:lnTo>
                    <a:pt x="2956941" y="444639"/>
                  </a:lnTo>
                  <a:lnTo>
                    <a:pt x="2912580" y="451358"/>
                  </a:lnTo>
                  <a:lnTo>
                    <a:pt x="2868371" y="460273"/>
                  </a:lnTo>
                  <a:lnTo>
                    <a:pt x="2824302" y="471233"/>
                  </a:lnTo>
                  <a:lnTo>
                    <a:pt x="2780373" y="484111"/>
                  </a:lnTo>
                  <a:lnTo>
                    <a:pt x="2736583" y="498767"/>
                  </a:lnTo>
                  <a:lnTo>
                    <a:pt x="2692933" y="515061"/>
                  </a:lnTo>
                  <a:lnTo>
                    <a:pt x="2649423" y="532853"/>
                  </a:lnTo>
                  <a:lnTo>
                    <a:pt x="2606052" y="552018"/>
                  </a:lnTo>
                  <a:lnTo>
                    <a:pt x="2562809" y="572414"/>
                  </a:lnTo>
                  <a:lnTo>
                    <a:pt x="2519705" y="593915"/>
                  </a:lnTo>
                  <a:lnTo>
                    <a:pt x="2476728" y="616369"/>
                  </a:lnTo>
                  <a:lnTo>
                    <a:pt x="2433878" y="639648"/>
                  </a:lnTo>
                  <a:lnTo>
                    <a:pt x="2391156" y="663613"/>
                  </a:lnTo>
                  <a:lnTo>
                    <a:pt x="2348560" y="688124"/>
                  </a:lnTo>
                  <a:lnTo>
                    <a:pt x="2306091" y="713054"/>
                  </a:lnTo>
                  <a:lnTo>
                    <a:pt x="2263737" y="738251"/>
                  </a:lnTo>
                  <a:lnTo>
                    <a:pt x="2137397" y="814171"/>
                  </a:lnTo>
                  <a:lnTo>
                    <a:pt x="2095525" y="839114"/>
                  </a:lnTo>
                  <a:lnTo>
                    <a:pt x="2065934" y="856462"/>
                  </a:lnTo>
                  <a:lnTo>
                    <a:pt x="2036140" y="873556"/>
                  </a:lnTo>
                  <a:lnTo>
                    <a:pt x="2006130" y="890346"/>
                  </a:lnTo>
                  <a:lnTo>
                    <a:pt x="1975929" y="906792"/>
                  </a:lnTo>
                  <a:lnTo>
                    <a:pt x="2024468" y="890828"/>
                  </a:lnTo>
                  <a:lnTo>
                    <a:pt x="2072563" y="873302"/>
                  </a:lnTo>
                  <a:lnTo>
                    <a:pt x="2120150" y="854417"/>
                  </a:lnTo>
                  <a:lnTo>
                    <a:pt x="2167217" y="834377"/>
                  </a:lnTo>
                  <a:lnTo>
                    <a:pt x="2213711" y="813422"/>
                  </a:lnTo>
                  <a:lnTo>
                    <a:pt x="2259584" y="791743"/>
                  </a:lnTo>
                  <a:lnTo>
                    <a:pt x="2302332" y="770978"/>
                  </a:lnTo>
                  <a:lnTo>
                    <a:pt x="2388209" y="728853"/>
                  </a:lnTo>
                  <a:lnTo>
                    <a:pt x="2431364" y="707821"/>
                  </a:lnTo>
                  <a:lnTo>
                    <a:pt x="2474684" y="687044"/>
                  </a:lnTo>
                  <a:lnTo>
                    <a:pt x="2518168" y="666673"/>
                  </a:lnTo>
                  <a:lnTo>
                    <a:pt x="2561844" y="646887"/>
                  </a:lnTo>
                  <a:lnTo>
                    <a:pt x="2605697" y="627837"/>
                  </a:lnTo>
                  <a:lnTo>
                    <a:pt x="2649753" y="609701"/>
                  </a:lnTo>
                  <a:lnTo>
                    <a:pt x="2694025" y="592645"/>
                  </a:lnTo>
                  <a:lnTo>
                    <a:pt x="2738526" y="576834"/>
                  </a:lnTo>
                  <a:lnTo>
                    <a:pt x="2783243" y="562444"/>
                  </a:lnTo>
                  <a:lnTo>
                    <a:pt x="2828213" y="549617"/>
                  </a:lnTo>
                  <a:lnTo>
                    <a:pt x="2873438" y="538530"/>
                  </a:lnTo>
                  <a:lnTo>
                    <a:pt x="2918930" y="529361"/>
                  </a:lnTo>
                  <a:lnTo>
                    <a:pt x="2964700" y="522274"/>
                  </a:lnTo>
                  <a:lnTo>
                    <a:pt x="3010751" y="517423"/>
                  </a:lnTo>
                  <a:lnTo>
                    <a:pt x="3057093" y="514985"/>
                  </a:lnTo>
                  <a:lnTo>
                    <a:pt x="3103753" y="515112"/>
                  </a:lnTo>
                  <a:lnTo>
                    <a:pt x="3150730" y="517994"/>
                  </a:lnTo>
                  <a:lnTo>
                    <a:pt x="3198025" y="523773"/>
                  </a:lnTo>
                  <a:lnTo>
                    <a:pt x="3245662" y="532638"/>
                  </a:lnTo>
                  <a:lnTo>
                    <a:pt x="3293656" y="544741"/>
                  </a:lnTo>
                  <a:lnTo>
                    <a:pt x="3342005" y="560247"/>
                  </a:lnTo>
                  <a:lnTo>
                    <a:pt x="3388182" y="578345"/>
                  </a:lnTo>
                  <a:lnTo>
                    <a:pt x="3388182" y="517588"/>
                  </a:lnTo>
                  <a:close/>
                </a:path>
                <a:path w="3388359" h="1801495">
                  <a:moveTo>
                    <a:pt x="3388182" y="337337"/>
                  </a:moveTo>
                  <a:lnTo>
                    <a:pt x="3348012" y="312305"/>
                  </a:lnTo>
                  <a:lnTo>
                    <a:pt x="3305873" y="288798"/>
                  </a:lnTo>
                  <a:lnTo>
                    <a:pt x="3262439" y="267411"/>
                  </a:lnTo>
                  <a:lnTo>
                    <a:pt x="3217672" y="248259"/>
                  </a:lnTo>
                  <a:lnTo>
                    <a:pt x="3171507" y="231482"/>
                  </a:lnTo>
                  <a:lnTo>
                    <a:pt x="3120707" y="216077"/>
                  </a:lnTo>
                  <a:lnTo>
                    <a:pt x="3070339" y="203669"/>
                  </a:lnTo>
                  <a:lnTo>
                    <a:pt x="3020364" y="194119"/>
                  </a:lnTo>
                  <a:lnTo>
                    <a:pt x="2970809" y="187325"/>
                  </a:lnTo>
                  <a:lnTo>
                    <a:pt x="2921647" y="183184"/>
                  </a:lnTo>
                  <a:lnTo>
                    <a:pt x="2872879" y="181559"/>
                  </a:lnTo>
                  <a:lnTo>
                    <a:pt x="2824505" y="182372"/>
                  </a:lnTo>
                  <a:lnTo>
                    <a:pt x="2776499" y="185483"/>
                  </a:lnTo>
                  <a:lnTo>
                    <a:pt x="2728874" y="190792"/>
                  </a:lnTo>
                  <a:lnTo>
                    <a:pt x="2681605" y="198170"/>
                  </a:lnTo>
                  <a:lnTo>
                    <a:pt x="2634704" y="207530"/>
                  </a:lnTo>
                  <a:lnTo>
                    <a:pt x="2588145" y="218744"/>
                  </a:lnTo>
                  <a:lnTo>
                    <a:pt x="2541943" y="231698"/>
                  </a:lnTo>
                  <a:lnTo>
                    <a:pt x="2496070" y="246278"/>
                  </a:lnTo>
                  <a:lnTo>
                    <a:pt x="2450541" y="262394"/>
                  </a:lnTo>
                  <a:lnTo>
                    <a:pt x="2405329" y="279908"/>
                  </a:lnTo>
                  <a:lnTo>
                    <a:pt x="2360434" y="298716"/>
                  </a:lnTo>
                  <a:lnTo>
                    <a:pt x="2315845" y="318693"/>
                  </a:lnTo>
                  <a:lnTo>
                    <a:pt x="2271572" y="339750"/>
                  </a:lnTo>
                  <a:lnTo>
                    <a:pt x="2227592" y="361772"/>
                  </a:lnTo>
                  <a:lnTo>
                    <a:pt x="2183892" y="384619"/>
                  </a:lnTo>
                  <a:lnTo>
                    <a:pt x="2140496" y="408216"/>
                  </a:lnTo>
                  <a:lnTo>
                    <a:pt x="2097366" y="432422"/>
                  </a:lnTo>
                  <a:lnTo>
                    <a:pt x="2054504" y="457136"/>
                  </a:lnTo>
                  <a:lnTo>
                    <a:pt x="2011908" y="482231"/>
                  </a:lnTo>
                  <a:lnTo>
                    <a:pt x="1969579" y="507619"/>
                  </a:lnTo>
                  <a:lnTo>
                    <a:pt x="1927491" y="533184"/>
                  </a:lnTo>
                  <a:lnTo>
                    <a:pt x="1842427" y="585165"/>
                  </a:lnTo>
                  <a:lnTo>
                    <a:pt x="1798675" y="611378"/>
                  </a:lnTo>
                  <a:lnTo>
                    <a:pt x="1754403" y="637222"/>
                  </a:lnTo>
                  <a:lnTo>
                    <a:pt x="1709597" y="662444"/>
                  </a:lnTo>
                  <a:lnTo>
                    <a:pt x="1664246" y="686803"/>
                  </a:lnTo>
                  <a:lnTo>
                    <a:pt x="1618335" y="710057"/>
                  </a:lnTo>
                  <a:lnTo>
                    <a:pt x="1571879" y="731977"/>
                  </a:lnTo>
                  <a:lnTo>
                    <a:pt x="1524850" y="752309"/>
                  </a:lnTo>
                  <a:lnTo>
                    <a:pt x="1477264" y="770813"/>
                  </a:lnTo>
                  <a:lnTo>
                    <a:pt x="1429105" y="787260"/>
                  </a:lnTo>
                  <a:lnTo>
                    <a:pt x="1380350" y="801420"/>
                  </a:lnTo>
                  <a:lnTo>
                    <a:pt x="1331023" y="813028"/>
                  </a:lnTo>
                  <a:lnTo>
                    <a:pt x="1281087" y="821855"/>
                  </a:lnTo>
                  <a:lnTo>
                    <a:pt x="1230553" y="827659"/>
                  </a:lnTo>
                  <a:lnTo>
                    <a:pt x="1179423" y="830211"/>
                  </a:lnTo>
                  <a:lnTo>
                    <a:pt x="1130274" y="829564"/>
                  </a:lnTo>
                  <a:lnTo>
                    <a:pt x="1081874" y="826096"/>
                  </a:lnTo>
                  <a:lnTo>
                    <a:pt x="1034249" y="819899"/>
                  </a:lnTo>
                  <a:lnTo>
                    <a:pt x="987374" y="811085"/>
                  </a:lnTo>
                  <a:lnTo>
                    <a:pt x="941247" y="799795"/>
                  </a:lnTo>
                  <a:lnTo>
                    <a:pt x="895883" y="786104"/>
                  </a:lnTo>
                  <a:lnTo>
                    <a:pt x="851255" y="770166"/>
                  </a:lnTo>
                  <a:lnTo>
                    <a:pt x="807389" y="752055"/>
                  </a:lnTo>
                  <a:lnTo>
                    <a:pt x="764260" y="731913"/>
                  </a:lnTo>
                  <a:lnTo>
                    <a:pt x="721880" y="709828"/>
                  </a:lnTo>
                  <a:lnTo>
                    <a:pt x="680237" y="685939"/>
                  </a:lnTo>
                  <a:lnTo>
                    <a:pt x="639330" y="660336"/>
                  </a:lnTo>
                  <a:lnTo>
                    <a:pt x="599173" y="633145"/>
                  </a:lnTo>
                  <a:lnTo>
                    <a:pt x="559739" y="604469"/>
                  </a:lnTo>
                  <a:lnTo>
                    <a:pt x="521042" y="574433"/>
                  </a:lnTo>
                  <a:lnTo>
                    <a:pt x="483082" y="543140"/>
                  </a:lnTo>
                  <a:lnTo>
                    <a:pt x="445846" y="510705"/>
                  </a:lnTo>
                  <a:lnTo>
                    <a:pt x="409333" y="477253"/>
                  </a:lnTo>
                  <a:lnTo>
                    <a:pt x="373557" y="442874"/>
                  </a:lnTo>
                  <a:lnTo>
                    <a:pt x="338493" y="407695"/>
                  </a:lnTo>
                  <a:lnTo>
                    <a:pt x="304152" y="371830"/>
                  </a:lnTo>
                  <a:lnTo>
                    <a:pt x="270535" y="335381"/>
                  </a:lnTo>
                  <a:lnTo>
                    <a:pt x="237629" y="298475"/>
                  </a:lnTo>
                  <a:lnTo>
                    <a:pt x="205447" y="261213"/>
                  </a:lnTo>
                  <a:lnTo>
                    <a:pt x="173977" y="223710"/>
                  </a:lnTo>
                  <a:lnTo>
                    <a:pt x="143217" y="186080"/>
                  </a:lnTo>
                  <a:lnTo>
                    <a:pt x="113157" y="148437"/>
                  </a:lnTo>
                  <a:lnTo>
                    <a:pt x="83820" y="110896"/>
                  </a:lnTo>
                  <a:lnTo>
                    <a:pt x="55168" y="73571"/>
                  </a:lnTo>
                  <a:lnTo>
                    <a:pt x="27228" y="36576"/>
                  </a:lnTo>
                  <a:lnTo>
                    <a:pt x="0" y="0"/>
                  </a:lnTo>
                  <a:lnTo>
                    <a:pt x="20764" y="40906"/>
                  </a:lnTo>
                  <a:lnTo>
                    <a:pt x="42443" y="81965"/>
                  </a:lnTo>
                  <a:lnTo>
                    <a:pt x="65011" y="123101"/>
                  </a:lnTo>
                  <a:lnTo>
                    <a:pt x="88480" y="164211"/>
                  </a:lnTo>
                  <a:lnTo>
                    <a:pt x="112864" y="205232"/>
                  </a:lnTo>
                  <a:lnTo>
                    <a:pt x="138137" y="246075"/>
                  </a:lnTo>
                  <a:lnTo>
                    <a:pt x="164312" y="286639"/>
                  </a:lnTo>
                  <a:lnTo>
                    <a:pt x="191389" y="326859"/>
                  </a:lnTo>
                  <a:lnTo>
                    <a:pt x="219354" y="366636"/>
                  </a:lnTo>
                  <a:lnTo>
                    <a:pt x="248234" y="405892"/>
                  </a:lnTo>
                  <a:lnTo>
                    <a:pt x="277990" y="444550"/>
                  </a:lnTo>
                  <a:lnTo>
                    <a:pt x="308648" y="482498"/>
                  </a:lnTo>
                  <a:lnTo>
                    <a:pt x="340207" y="519684"/>
                  </a:lnTo>
                  <a:lnTo>
                    <a:pt x="372656" y="556006"/>
                  </a:lnTo>
                  <a:lnTo>
                    <a:pt x="405993" y="591375"/>
                  </a:lnTo>
                  <a:lnTo>
                    <a:pt x="440232" y="625703"/>
                  </a:lnTo>
                  <a:lnTo>
                    <a:pt x="475348" y="658926"/>
                  </a:lnTo>
                  <a:lnTo>
                    <a:pt x="511365" y="690943"/>
                  </a:lnTo>
                  <a:lnTo>
                    <a:pt x="548271" y="721677"/>
                  </a:lnTo>
                  <a:lnTo>
                    <a:pt x="586066" y="751039"/>
                  </a:lnTo>
                  <a:lnTo>
                    <a:pt x="624751" y="778941"/>
                  </a:lnTo>
                  <a:lnTo>
                    <a:pt x="664311" y="805307"/>
                  </a:lnTo>
                  <a:lnTo>
                    <a:pt x="704773" y="830033"/>
                  </a:lnTo>
                  <a:lnTo>
                    <a:pt x="746112" y="853059"/>
                  </a:lnTo>
                  <a:lnTo>
                    <a:pt x="788327" y="874280"/>
                  </a:lnTo>
                  <a:lnTo>
                    <a:pt x="831443" y="893635"/>
                  </a:lnTo>
                  <a:lnTo>
                    <a:pt x="875436" y="911009"/>
                  </a:lnTo>
                  <a:lnTo>
                    <a:pt x="920305" y="926338"/>
                  </a:lnTo>
                  <a:lnTo>
                    <a:pt x="966063" y="939520"/>
                  </a:lnTo>
                  <a:lnTo>
                    <a:pt x="1012698" y="950493"/>
                  </a:lnTo>
                  <a:lnTo>
                    <a:pt x="1060221" y="959154"/>
                  </a:lnTo>
                  <a:lnTo>
                    <a:pt x="1109459" y="965339"/>
                  </a:lnTo>
                  <a:lnTo>
                    <a:pt x="1158379" y="968565"/>
                  </a:lnTo>
                  <a:lnTo>
                    <a:pt x="1206982" y="968997"/>
                  </a:lnTo>
                  <a:lnTo>
                    <a:pt x="1255242" y="966762"/>
                  </a:lnTo>
                  <a:lnTo>
                    <a:pt x="1303159" y="961999"/>
                  </a:lnTo>
                  <a:lnTo>
                    <a:pt x="1350708" y="954874"/>
                  </a:lnTo>
                  <a:lnTo>
                    <a:pt x="1397876" y="945527"/>
                  </a:lnTo>
                  <a:lnTo>
                    <a:pt x="1444650" y="934085"/>
                  </a:lnTo>
                  <a:lnTo>
                    <a:pt x="1491018" y="920711"/>
                  </a:lnTo>
                  <a:lnTo>
                    <a:pt x="1536966" y="905535"/>
                  </a:lnTo>
                  <a:lnTo>
                    <a:pt x="1582483" y="888720"/>
                  </a:lnTo>
                  <a:lnTo>
                    <a:pt x="1627555" y="870394"/>
                  </a:lnTo>
                  <a:lnTo>
                    <a:pt x="1672158" y="850709"/>
                  </a:lnTo>
                  <a:lnTo>
                    <a:pt x="1716278" y="829805"/>
                  </a:lnTo>
                  <a:lnTo>
                    <a:pt x="1759915" y="807834"/>
                  </a:lnTo>
                  <a:lnTo>
                    <a:pt x="1803044" y="784923"/>
                  </a:lnTo>
                  <a:lnTo>
                    <a:pt x="1845652" y="761238"/>
                  </a:lnTo>
                  <a:lnTo>
                    <a:pt x="1887728" y="736917"/>
                  </a:lnTo>
                  <a:lnTo>
                    <a:pt x="1929257" y="712101"/>
                  </a:lnTo>
                  <a:lnTo>
                    <a:pt x="1970582" y="686904"/>
                  </a:lnTo>
                  <a:lnTo>
                    <a:pt x="2053513" y="635863"/>
                  </a:lnTo>
                  <a:lnTo>
                    <a:pt x="2095169" y="610285"/>
                  </a:lnTo>
                  <a:lnTo>
                    <a:pt x="2136991" y="584860"/>
                  </a:lnTo>
                  <a:lnTo>
                    <a:pt x="2178977" y="559714"/>
                  </a:lnTo>
                  <a:lnTo>
                    <a:pt x="2221166" y="534974"/>
                  </a:lnTo>
                  <a:lnTo>
                    <a:pt x="2263571" y="510781"/>
                  </a:lnTo>
                  <a:lnTo>
                    <a:pt x="2306231" y="487273"/>
                  </a:lnTo>
                  <a:lnTo>
                    <a:pt x="2349144" y="464566"/>
                  </a:lnTo>
                  <a:lnTo>
                    <a:pt x="2392337" y="442823"/>
                  </a:lnTo>
                  <a:lnTo>
                    <a:pt x="2435834" y="422148"/>
                  </a:lnTo>
                  <a:lnTo>
                    <a:pt x="2479662" y="402691"/>
                  </a:lnTo>
                  <a:lnTo>
                    <a:pt x="2523845" y="384581"/>
                  </a:lnTo>
                  <a:lnTo>
                    <a:pt x="2568397" y="367957"/>
                  </a:lnTo>
                  <a:lnTo>
                    <a:pt x="2613329" y="352945"/>
                  </a:lnTo>
                  <a:lnTo>
                    <a:pt x="2658681" y="339674"/>
                  </a:lnTo>
                  <a:lnTo>
                    <a:pt x="2704465" y="328295"/>
                  </a:lnTo>
                  <a:lnTo>
                    <a:pt x="2750705" y="318935"/>
                  </a:lnTo>
                  <a:lnTo>
                    <a:pt x="2797429" y="311721"/>
                  </a:lnTo>
                  <a:lnTo>
                    <a:pt x="2844635" y="306793"/>
                  </a:lnTo>
                  <a:lnTo>
                    <a:pt x="2892374" y="304292"/>
                  </a:lnTo>
                  <a:lnTo>
                    <a:pt x="2940647" y="304330"/>
                  </a:lnTo>
                  <a:lnTo>
                    <a:pt x="2989491" y="307060"/>
                  </a:lnTo>
                  <a:lnTo>
                    <a:pt x="3038919" y="312597"/>
                  </a:lnTo>
                  <a:lnTo>
                    <a:pt x="3088944" y="321094"/>
                  </a:lnTo>
                  <a:lnTo>
                    <a:pt x="3139605" y="332676"/>
                  </a:lnTo>
                  <a:lnTo>
                    <a:pt x="3190913" y="347484"/>
                  </a:lnTo>
                  <a:lnTo>
                    <a:pt x="3237014" y="363639"/>
                  </a:lnTo>
                  <a:lnTo>
                    <a:pt x="3281896" y="382168"/>
                  </a:lnTo>
                  <a:lnTo>
                    <a:pt x="3325596" y="402932"/>
                  </a:lnTo>
                  <a:lnTo>
                    <a:pt x="3368192" y="425754"/>
                  </a:lnTo>
                  <a:lnTo>
                    <a:pt x="3388182" y="437642"/>
                  </a:lnTo>
                  <a:lnTo>
                    <a:pt x="3388182" y="337337"/>
                  </a:lnTo>
                  <a:close/>
                </a:path>
              </a:pathLst>
            </a:custGeom>
            <a:solidFill>
              <a:srgbClr val="E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46361" y="2980491"/>
              <a:ext cx="191830" cy="19183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03311" y="2862591"/>
              <a:ext cx="191815" cy="1918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34049" y="3080025"/>
              <a:ext cx="191815" cy="19181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090953" y="576858"/>
              <a:ext cx="1384935" cy="1229995"/>
            </a:xfrm>
            <a:custGeom>
              <a:avLst/>
              <a:gdLst/>
              <a:ahLst/>
              <a:cxnLst/>
              <a:rect l="l" t="t" r="r" b="b"/>
              <a:pathLst>
                <a:path w="1384934" h="1229995">
                  <a:moveTo>
                    <a:pt x="183845" y="173380"/>
                  </a:moveTo>
                  <a:lnTo>
                    <a:pt x="77660" y="153466"/>
                  </a:lnTo>
                  <a:lnTo>
                    <a:pt x="0" y="860666"/>
                  </a:lnTo>
                  <a:lnTo>
                    <a:pt x="183845" y="173380"/>
                  </a:lnTo>
                  <a:close/>
                </a:path>
                <a:path w="1384934" h="1229995">
                  <a:moveTo>
                    <a:pt x="541451" y="119456"/>
                  </a:moveTo>
                  <a:lnTo>
                    <a:pt x="435267" y="99542"/>
                  </a:lnTo>
                  <a:lnTo>
                    <a:pt x="339966" y="900772"/>
                  </a:lnTo>
                  <a:lnTo>
                    <a:pt x="541451" y="119456"/>
                  </a:lnTo>
                  <a:close/>
                </a:path>
                <a:path w="1384934" h="1229995">
                  <a:moveTo>
                    <a:pt x="953770" y="19913"/>
                  </a:moveTo>
                  <a:lnTo>
                    <a:pt x="847585" y="0"/>
                  </a:lnTo>
                  <a:lnTo>
                    <a:pt x="672007" y="1229372"/>
                  </a:lnTo>
                  <a:lnTo>
                    <a:pt x="953770" y="19913"/>
                  </a:lnTo>
                  <a:close/>
                </a:path>
                <a:path w="1384934" h="1229995">
                  <a:moveTo>
                    <a:pt x="1384515" y="237350"/>
                  </a:moveTo>
                  <a:lnTo>
                    <a:pt x="1278331" y="217436"/>
                  </a:lnTo>
                  <a:lnTo>
                    <a:pt x="1185316" y="1006513"/>
                  </a:lnTo>
                  <a:lnTo>
                    <a:pt x="1384515" y="237350"/>
                  </a:lnTo>
                  <a:close/>
                </a:path>
              </a:pathLst>
            </a:custGeom>
            <a:solidFill>
              <a:srgbClr val="E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125805" y="644365"/>
              <a:ext cx="191830" cy="1918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83407" y="590440"/>
              <a:ext cx="191815" cy="1918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95732" y="490906"/>
              <a:ext cx="191815" cy="1918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26473" y="708355"/>
              <a:ext cx="191815" cy="191815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6882265" y="8160081"/>
            <a:ext cx="1259205" cy="1259205"/>
            <a:chOff x="16882265" y="8160081"/>
            <a:chExt cx="1259205" cy="1259205"/>
          </a:xfrm>
        </p:grpSpPr>
        <p:sp>
          <p:nvSpPr>
            <p:cNvPr id="14" name="object 14"/>
            <p:cNvSpPr/>
            <p:nvPr/>
          </p:nvSpPr>
          <p:spPr>
            <a:xfrm>
              <a:off x="16882265" y="8160081"/>
              <a:ext cx="1259205" cy="1259205"/>
            </a:xfrm>
            <a:custGeom>
              <a:avLst/>
              <a:gdLst/>
              <a:ahLst/>
              <a:cxnLst/>
              <a:rect l="l" t="t" r="r" b="b"/>
              <a:pathLst>
                <a:path w="1259205" h="1259204">
                  <a:moveTo>
                    <a:pt x="573147" y="1256467"/>
                  </a:moveTo>
                  <a:lnTo>
                    <a:pt x="526509" y="1250543"/>
                  </a:lnTo>
                  <a:lnTo>
                    <a:pt x="481106" y="1241345"/>
                  </a:lnTo>
                  <a:lnTo>
                    <a:pt x="437049" y="1229004"/>
                  </a:lnTo>
                  <a:lnTo>
                    <a:pt x="394448" y="1213652"/>
                  </a:lnTo>
                  <a:lnTo>
                    <a:pt x="353415" y="1195422"/>
                  </a:lnTo>
                  <a:lnTo>
                    <a:pt x="314058" y="1174446"/>
                  </a:lnTo>
                  <a:lnTo>
                    <a:pt x="276489" y="1150855"/>
                  </a:lnTo>
                  <a:lnTo>
                    <a:pt x="240818" y="1124783"/>
                  </a:lnTo>
                  <a:lnTo>
                    <a:pt x="207155" y="1096361"/>
                  </a:lnTo>
                  <a:lnTo>
                    <a:pt x="175611" y="1065720"/>
                  </a:lnTo>
                  <a:lnTo>
                    <a:pt x="146295" y="1032995"/>
                  </a:lnTo>
                  <a:lnTo>
                    <a:pt x="119318" y="998315"/>
                  </a:lnTo>
                  <a:lnTo>
                    <a:pt x="94792" y="961815"/>
                  </a:lnTo>
                  <a:lnTo>
                    <a:pt x="72824" y="923625"/>
                  </a:lnTo>
                  <a:lnTo>
                    <a:pt x="53527" y="883877"/>
                  </a:lnTo>
                  <a:lnTo>
                    <a:pt x="37011" y="842705"/>
                  </a:lnTo>
                  <a:lnTo>
                    <a:pt x="23386" y="800240"/>
                  </a:lnTo>
                  <a:lnTo>
                    <a:pt x="12761" y="756614"/>
                  </a:lnTo>
                  <a:lnTo>
                    <a:pt x="5249" y="711960"/>
                  </a:lnTo>
                  <a:lnTo>
                    <a:pt x="958" y="666409"/>
                  </a:lnTo>
                  <a:lnTo>
                    <a:pt x="0" y="620093"/>
                  </a:lnTo>
                  <a:lnTo>
                    <a:pt x="2484" y="573146"/>
                  </a:lnTo>
                  <a:lnTo>
                    <a:pt x="8407" y="526507"/>
                  </a:lnTo>
                  <a:lnTo>
                    <a:pt x="17606" y="481104"/>
                  </a:lnTo>
                  <a:lnTo>
                    <a:pt x="29947" y="437048"/>
                  </a:lnTo>
                  <a:lnTo>
                    <a:pt x="45299" y="394447"/>
                  </a:lnTo>
                  <a:lnTo>
                    <a:pt x="63529" y="353414"/>
                  </a:lnTo>
                  <a:lnTo>
                    <a:pt x="84505" y="314058"/>
                  </a:lnTo>
                  <a:lnTo>
                    <a:pt x="108096" y="276489"/>
                  </a:lnTo>
                  <a:lnTo>
                    <a:pt x="134168" y="240818"/>
                  </a:lnTo>
                  <a:lnTo>
                    <a:pt x="162591" y="207155"/>
                  </a:lnTo>
                  <a:lnTo>
                    <a:pt x="193231" y="175610"/>
                  </a:lnTo>
                  <a:lnTo>
                    <a:pt x="225957" y="146295"/>
                  </a:lnTo>
                  <a:lnTo>
                    <a:pt x="260636" y="119318"/>
                  </a:lnTo>
                  <a:lnTo>
                    <a:pt x="297137" y="94791"/>
                  </a:lnTo>
                  <a:lnTo>
                    <a:pt x="335327" y="72824"/>
                  </a:lnTo>
                  <a:lnTo>
                    <a:pt x="375074" y="53527"/>
                  </a:lnTo>
                  <a:lnTo>
                    <a:pt x="416246" y="37011"/>
                  </a:lnTo>
                  <a:lnTo>
                    <a:pt x="458711" y="23386"/>
                  </a:lnTo>
                  <a:lnTo>
                    <a:pt x="502337" y="12761"/>
                  </a:lnTo>
                  <a:lnTo>
                    <a:pt x="546991" y="5249"/>
                  </a:lnTo>
                  <a:lnTo>
                    <a:pt x="592543" y="958"/>
                  </a:lnTo>
                  <a:lnTo>
                    <a:pt x="638858" y="0"/>
                  </a:lnTo>
                  <a:lnTo>
                    <a:pt x="685806" y="2484"/>
                  </a:lnTo>
                  <a:lnTo>
                    <a:pt x="732444" y="8407"/>
                  </a:lnTo>
                  <a:lnTo>
                    <a:pt x="777847" y="17606"/>
                  </a:lnTo>
                  <a:lnTo>
                    <a:pt x="821903" y="29947"/>
                  </a:lnTo>
                  <a:lnTo>
                    <a:pt x="864504" y="45299"/>
                  </a:lnTo>
                  <a:lnTo>
                    <a:pt x="905537" y="63529"/>
                  </a:lnTo>
                  <a:lnTo>
                    <a:pt x="944894" y="84505"/>
                  </a:lnTo>
                  <a:lnTo>
                    <a:pt x="982462" y="108096"/>
                  </a:lnTo>
                  <a:lnTo>
                    <a:pt x="1018134" y="134168"/>
                  </a:lnTo>
                  <a:lnTo>
                    <a:pt x="1051797" y="162591"/>
                  </a:lnTo>
                  <a:lnTo>
                    <a:pt x="1083341" y="193231"/>
                  </a:lnTo>
                  <a:lnTo>
                    <a:pt x="1112657" y="225957"/>
                  </a:lnTo>
                  <a:lnTo>
                    <a:pt x="1139633" y="260636"/>
                  </a:lnTo>
                  <a:lnTo>
                    <a:pt x="1164160" y="297137"/>
                  </a:lnTo>
                  <a:lnTo>
                    <a:pt x="1186127" y="335327"/>
                  </a:lnTo>
                  <a:lnTo>
                    <a:pt x="1205424" y="375074"/>
                  </a:lnTo>
                  <a:lnTo>
                    <a:pt x="1221940" y="416246"/>
                  </a:lnTo>
                  <a:lnTo>
                    <a:pt x="1235566" y="458711"/>
                  </a:lnTo>
                  <a:lnTo>
                    <a:pt x="1246190" y="502337"/>
                  </a:lnTo>
                  <a:lnTo>
                    <a:pt x="1253703" y="546991"/>
                  </a:lnTo>
                  <a:lnTo>
                    <a:pt x="1257993" y="592542"/>
                  </a:lnTo>
                  <a:lnTo>
                    <a:pt x="1258952" y="638857"/>
                  </a:lnTo>
                  <a:lnTo>
                    <a:pt x="1256467" y="685805"/>
                  </a:lnTo>
                  <a:lnTo>
                    <a:pt x="1250544" y="732444"/>
                  </a:lnTo>
                  <a:lnTo>
                    <a:pt x="1241346" y="777846"/>
                  </a:lnTo>
                  <a:lnTo>
                    <a:pt x="1229005" y="821903"/>
                  </a:lnTo>
                  <a:lnTo>
                    <a:pt x="1213653" y="864503"/>
                  </a:lnTo>
                  <a:lnTo>
                    <a:pt x="1195423" y="905537"/>
                  </a:lnTo>
                  <a:lnTo>
                    <a:pt x="1174447" y="944893"/>
                  </a:lnTo>
                  <a:lnTo>
                    <a:pt x="1150856" y="982462"/>
                  </a:lnTo>
                  <a:lnTo>
                    <a:pt x="1124784" y="1018133"/>
                  </a:lnTo>
                  <a:lnTo>
                    <a:pt x="1096361" y="1051796"/>
                  </a:lnTo>
                  <a:lnTo>
                    <a:pt x="1065721" y="1083341"/>
                  </a:lnTo>
                  <a:lnTo>
                    <a:pt x="1032995" y="1112656"/>
                  </a:lnTo>
                  <a:lnTo>
                    <a:pt x="998316" y="1139633"/>
                  </a:lnTo>
                  <a:lnTo>
                    <a:pt x="961815" y="1164160"/>
                  </a:lnTo>
                  <a:lnTo>
                    <a:pt x="923625" y="1186127"/>
                  </a:lnTo>
                  <a:lnTo>
                    <a:pt x="883878" y="1205424"/>
                  </a:lnTo>
                  <a:lnTo>
                    <a:pt x="842706" y="1221940"/>
                  </a:lnTo>
                  <a:lnTo>
                    <a:pt x="800241" y="1235566"/>
                  </a:lnTo>
                  <a:lnTo>
                    <a:pt x="756615" y="1246190"/>
                  </a:lnTo>
                  <a:lnTo>
                    <a:pt x="711961" y="1253702"/>
                  </a:lnTo>
                  <a:lnTo>
                    <a:pt x="666410" y="1257993"/>
                  </a:lnTo>
                  <a:lnTo>
                    <a:pt x="620095" y="1258951"/>
                  </a:lnTo>
                  <a:lnTo>
                    <a:pt x="573147" y="1256467"/>
                  </a:lnTo>
                  <a:close/>
                </a:path>
              </a:pathLst>
            </a:custGeom>
            <a:solidFill>
              <a:srgbClr val="500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249208" y="8539450"/>
              <a:ext cx="501015" cy="565785"/>
            </a:xfrm>
            <a:custGeom>
              <a:avLst/>
              <a:gdLst/>
              <a:ahLst/>
              <a:cxnLst/>
              <a:rect l="l" t="t" r="r" b="b"/>
              <a:pathLst>
                <a:path w="501015" h="565784">
                  <a:moveTo>
                    <a:pt x="7043" y="565447"/>
                  </a:moveTo>
                  <a:lnTo>
                    <a:pt x="0" y="559454"/>
                  </a:lnTo>
                  <a:lnTo>
                    <a:pt x="84472" y="459580"/>
                  </a:lnTo>
                  <a:lnTo>
                    <a:pt x="61764" y="440393"/>
                  </a:lnTo>
                  <a:lnTo>
                    <a:pt x="100189" y="394977"/>
                  </a:lnTo>
                  <a:lnTo>
                    <a:pt x="77849" y="376106"/>
                  </a:lnTo>
                  <a:lnTo>
                    <a:pt x="116695" y="330163"/>
                  </a:lnTo>
                  <a:lnTo>
                    <a:pt x="150021" y="358339"/>
                  </a:lnTo>
                  <a:lnTo>
                    <a:pt x="156697" y="350401"/>
                  </a:lnTo>
                  <a:lnTo>
                    <a:pt x="123371" y="322226"/>
                  </a:lnTo>
                  <a:lnTo>
                    <a:pt x="150705" y="289898"/>
                  </a:lnTo>
                  <a:lnTo>
                    <a:pt x="184031" y="318073"/>
                  </a:lnTo>
                  <a:lnTo>
                    <a:pt x="190707" y="310136"/>
                  </a:lnTo>
                  <a:lnTo>
                    <a:pt x="157381" y="281961"/>
                  </a:lnTo>
                  <a:lnTo>
                    <a:pt x="184715" y="249633"/>
                  </a:lnTo>
                  <a:lnTo>
                    <a:pt x="218041" y="277808"/>
                  </a:lnTo>
                  <a:lnTo>
                    <a:pt x="224717" y="269871"/>
                  </a:lnTo>
                  <a:lnTo>
                    <a:pt x="191391" y="241696"/>
                  </a:lnTo>
                  <a:lnTo>
                    <a:pt x="218725" y="209368"/>
                  </a:lnTo>
                  <a:lnTo>
                    <a:pt x="252051" y="237543"/>
                  </a:lnTo>
                  <a:lnTo>
                    <a:pt x="258727" y="229606"/>
                  </a:lnTo>
                  <a:lnTo>
                    <a:pt x="225400" y="201431"/>
                  </a:lnTo>
                  <a:lnTo>
                    <a:pt x="252735" y="169103"/>
                  </a:lnTo>
                  <a:lnTo>
                    <a:pt x="286061" y="197278"/>
                  </a:lnTo>
                  <a:lnTo>
                    <a:pt x="292737" y="189340"/>
                  </a:lnTo>
                  <a:lnTo>
                    <a:pt x="259410" y="161165"/>
                  </a:lnTo>
                  <a:lnTo>
                    <a:pt x="286744" y="128838"/>
                  </a:lnTo>
                  <a:lnTo>
                    <a:pt x="320071" y="157013"/>
                  </a:lnTo>
                  <a:lnTo>
                    <a:pt x="326747" y="149075"/>
                  </a:lnTo>
                  <a:lnTo>
                    <a:pt x="293420" y="120900"/>
                  </a:lnTo>
                  <a:lnTo>
                    <a:pt x="320754" y="88572"/>
                  </a:lnTo>
                  <a:lnTo>
                    <a:pt x="354081" y="116748"/>
                  </a:lnTo>
                  <a:lnTo>
                    <a:pt x="360757" y="108915"/>
                  </a:lnTo>
                  <a:lnTo>
                    <a:pt x="327430" y="80740"/>
                  </a:lnTo>
                  <a:lnTo>
                    <a:pt x="359180" y="43208"/>
                  </a:lnTo>
                  <a:lnTo>
                    <a:pt x="338364" y="25599"/>
                  </a:lnTo>
                  <a:lnTo>
                    <a:pt x="333192" y="20150"/>
                  </a:lnTo>
                  <a:lnTo>
                    <a:pt x="329986" y="14494"/>
                  </a:lnTo>
                  <a:lnTo>
                    <a:pt x="328998" y="9292"/>
                  </a:lnTo>
                  <a:lnTo>
                    <a:pt x="330479" y="5204"/>
                  </a:lnTo>
                  <a:lnTo>
                    <a:pt x="334947" y="0"/>
                  </a:lnTo>
                  <a:lnTo>
                    <a:pt x="344514" y="1944"/>
                  </a:lnTo>
                  <a:lnTo>
                    <a:pt x="491382" y="126104"/>
                  </a:lnTo>
                  <a:lnTo>
                    <a:pt x="500814" y="142389"/>
                  </a:lnTo>
                  <a:lnTo>
                    <a:pt x="499425" y="146500"/>
                  </a:lnTo>
                  <a:lnTo>
                    <a:pt x="494956" y="151704"/>
                  </a:lnTo>
                  <a:lnTo>
                    <a:pt x="485389" y="149759"/>
                  </a:lnTo>
                  <a:lnTo>
                    <a:pt x="477294" y="142925"/>
                  </a:lnTo>
                  <a:lnTo>
                    <a:pt x="456478" y="125316"/>
                  </a:lnTo>
                  <a:lnTo>
                    <a:pt x="174990" y="458213"/>
                  </a:lnTo>
                  <a:lnTo>
                    <a:pt x="152650" y="439342"/>
                  </a:lnTo>
                  <a:lnTo>
                    <a:pt x="114224" y="484759"/>
                  </a:lnTo>
                  <a:lnTo>
                    <a:pt x="91516" y="465572"/>
                  </a:lnTo>
                  <a:lnTo>
                    <a:pt x="7043" y="565447"/>
                  </a:lnTo>
                  <a:close/>
                </a:path>
              </a:pathLst>
            </a:custGeom>
            <a:solidFill>
              <a:srgbClr val="F6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649074" y="8474164"/>
              <a:ext cx="148707" cy="144450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01466" y="3973109"/>
            <a:ext cx="6375009" cy="579062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449803" y="3793724"/>
            <a:ext cx="85725" cy="8572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449803" y="7660874"/>
            <a:ext cx="85725" cy="85724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body" idx="1"/>
          </p:nvPr>
        </p:nvSpPr>
        <p:spPr>
          <a:xfrm>
            <a:off x="7673888" y="3635006"/>
            <a:ext cx="9344660" cy="37010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b="1" spc="75" dirty="0">
                <a:latin typeface="Tahoma"/>
                <a:cs typeface="Tahoma"/>
              </a:rPr>
              <a:t>Definition</a:t>
            </a:r>
            <a:r>
              <a:rPr b="1" spc="360" dirty="0">
                <a:latin typeface="Tahoma"/>
                <a:cs typeface="Tahoma"/>
              </a:rPr>
              <a:t> </a:t>
            </a:r>
            <a:r>
              <a:rPr b="1" spc="50" dirty="0">
                <a:latin typeface="Tahoma"/>
                <a:cs typeface="Tahoma"/>
              </a:rPr>
              <a:t>of</a:t>
            </a:r>
            <a:r>
              <a:rPr b="1" spc="365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HAIs:</a:t>
            </a:r>
            <a:r>
              <a:rPr b="1" spc="365" dirty="0">
                <a:latin typeface="Tahoma"/>
                <a:cs typeface="Tahoma"/>
              </a:rPr>
              <a:t> </a:t>
            </a:r>
            <a:r>
              <a:rPr b="1" spc="80" dirty="0">
                <a:latin typeface="Tahoma"/>
                <a:cs typeface="Tahoma"/>
              </a:rPr>
              <a:t>“</a:t>
            </a:r>
            <a:r>
              <a:rPr spc="80" dirty="0"/>
              <a:t>An</a:t>
            </a:r>
            <a:r>
              <a:rPr spc="180" dirty="0"/>
              <a:t> </a:t>
            </a:r>
            <a:r>
              <a:rPr spc="55" dirty="0"/>
              <a:t>infection</a:t>
            </a:r>
            <a:r>
              <a:rPr spc="185" dirty="0"/>
              <a:t> </a:t>
            </a:r>
            <a:r>
              <a:rPr spc="65" dirty="0"/>
              <a:t>occurring</a:t>
            </a:r>
            <a:r>
              <a:rPr spc="185" dirty="0"/>
              <a:t> </a:t>
            </a:r>
            <a:r>
              <a:rPr spc="55" dirty="0"/>
              <a:t>in</a:t>
            </a:r>
            <a:r>
              <a:rPr spc="185" dirty="0"/>
              <a:t> </a:t>
            </a:r>
            <a:r>
              <a:rPr dirty="0"/>
              <a:t>a</a:t>
            </a:r>
            <a:r>
              <a:rPr spc="185" dirty="0"/>
              <a:t> </a:t>
            </a:r>
            <a:r>
              <a:rPr spc="55" dirty="0"/>
              <a:t>patient</a:t>
            </a:r>
            <a:r>
              <a:rPr spc="180" dirty="0"/>
              <a:t> </a:t>
            </a:r>
            <a:r>
              <a:rPr spc="70" dirty="0"/>
              <a:t>during</a:t>
            </a:r>
          </a:p>
          <a:p>
            <a:pPr marL="12700" marR="5080" algn="just">
              <a:lnSpc>
                <a:spcPct val="164800"/>
              </a:lnSpc>
            </a:pPr>
            <a:r>
              <a:rPr spc="65" dirty="0"/>
              <a:t>the</a:t>
            </a:r>
            <a:r>
              <a:rPr spc="-80" dirty="0"/>
              <a:t>  </a:t>
            </a:r>
            <a:r>
              <a:rPr dirty="0"/>
              <a:t>process</a:t>
            </a:r>
            <a:r>
              <a:rPr spc="-80" dirty="0"/>
              <a:t>  </a:t>
            </a:r>
            <a:r>
              <a:rPr dirty="0"/>
              <a:t>of</a:t>
            </a:r>
            <a:r>
              <a:rPr spc="-80" dirty="0"/>
              <a:t>  </a:t>
            </a:r>
            <a:r>
              <a:rPr dirty="0"/>
              <a:t>care</a:t>
            </a:r>
            <a:r>
              <a:rPr spc="-80" dirty="0"/>
              <a:t>  </a:t>
            </a:r>
            <a:r>
              <a:rPr spc="55" dirty="0"/>
              <a:t>in</a:t>
            </a:r>
            <a:r>
              <a:rPr spc="-80" dirty="0"/>
              <a:t>  </a:t>
            </a:r>
            <a:r>
              <a:rPr dirty="0"/>
              <a:t>a</a:t>
            </a:r>
            <a:r>
              <a:rPr spc="-80" dirty="0"/>
              <a:t>  </a:t>
            </a:r>
            <a:r>
              <a:rPr dirty="0"/>
              <a:t>hospital</a:t>
            </a:r>
            <a:r>
              <a:rPr spc="-80" dirty="0"/>
              <a:t>  </a:t>
            </a:r>
            <a:r>
              <a:rPr dirty="0"/>
              <a:t>or</a:t>
            </a:r>
            <a:r>
              <a:rPr spc="-80" dirty="0"/>
              <a:t>  </a:t>
            </a:r>
            <a:r>
              <a:rPr dirty="0"/>
              <a:t>other</a:t>
            </a:r>
            <a:r>
              <a:rPr spc="-75" dirty="0"/>
              <a:t>  </a:t>
            </a:r>
            <a:r>
              <a:rPr dirty="0"/>
              <a:t>health-care</a:t>
            </a:r>
            <a:r>
              <a:rPr spc="-80" dirty="0"/>
              <a:t>  </a:t>
            </a:r>
            <a:r>
              <a:rPr spc="-10" dirty="0"/>
              <a:t>facility </a:t>
            </a:r>
            <a:r>
              <a:rPr spc="100" dirty="0"/>
              <a:t>which</a:t>
            </a:r>
            <a:r>
              <a:rPr spc="215" dirty="0"/>
              <a:t> </a:t>
            </a:r>
            <a:r>
              <a:rPr dirty="0"/>
              <a:t>was</a:t>
            </a:r>
            <a:r>
              <a:rPr spc="220" dirty="0"/>
              <a:t> </a:t>
            </a:r>
            <a:r>
              <a:rPr spc="70" dirty="0"/>
              <a:t>not</a:t>
            </a:r>
            <a:r>
              <a:rPr spc="220" dirty="0"/>
              <a:t> </a:t>
            </a:r>
            <a:r>
              <a:rPr dirty="0"/>
              <a:t>present</a:t>
            </a:r>
            <a:r>
              <a:rPr spc="220" dirty="0"/>
              <a:t> </a:t>
            </a:r>
            <a:r>
              <a:rPr dirty="0"/>
              <a:t>or</a:t>
            </a:r>
            <a:r>
              <a:rPr spc="220" dirty="0"/>
              <a:t> </a:t>
            </a:r>
            <a:r>
              <a:rPr spc="80" dirty="0"/>
              <a:t>incubating</a:t>
            </a:r>
            <a:r>
              <a:rPr spc="220" dirty="0"/>
              <a:t> </a:t>
            </a:r>
            <a:r>
              <a:rPr dirty="0"/>
              <a:t>at</a:t>
            </a:r>
            <a:r>
              <a:rPr spc="220" dirty="0"/>
              <a:t> </a:t>
            </a:r>
            <a:r>
              <a:rPr spc="65" dirty="0"/>
              <a:t>the</a:t>
            </a:r>
            <a:r>
              <a:rPr spc="215" dirty="0"/>
              <a:t> </a:t>
            </a:r>
            <a:r>
              <a:rPr spc="75" dirty="0"/>
              <a:t>time</a:t>
            </a:r>
            <a:r>
              <a:rPr spc="220" dirty="0"/>
              <a:t> </a:t>
            </a:r>
            <a:r>
              <a:rPr dirty="0"/>
              <a:t>of</a:t>
            </a:r>
            <a:r>
              <a:rPr spc="220" dirty="0"/>
              <a:t> </a:t>
            </a:r>
            <a:r>
              <a:rPr spc="-10" dirty="0"/>
              <a:t>admission. </a:t>
            </a:r>
            <a:r>
              <a:rPr dirty="0"/>
              <a:t>This</a:t>
            </a:r>
            <a:r>
              <a:rPr spc="130" dirty="0"/>
              <a:t> </a:t>
            </a:r>
            <a:r>
              <a:rPr spc="60" dirty="0"/>
              <a:t>includes</a:t>
            </a:r>
            <a:r>
              <a:rPr spc="135" dirty="0"/>
              <a:t> </a:t>
            </a:r>
            <a:r>
              <a:rPr spc="45" dirty="0"/>
              <a:t>infections</a:t>
            </a:r>
            <a:r>
              <a:rPr spc="135" dirty="0"/>
              <a:t> </a:t>
            </a:r>
            <a:r>
              <a:rPr spc="60" dirty="0"/>
              <a:t>acquired</a:t>
            </a:r>
            <a:r>
              <a:rPr spc="135" dirty="0"/>
              <a:t> </a:t>
            </a:r>
            <a:r>
              <a:rPr spc="55" dirty="0"/>
              <a:t>in</a:t>
            </a:r>
            <a:r>
              <a:rPr spc="135" dirty="0"/>
              <a:t> </a:t>
            </a:r>
            <a:r>
              <a:rPr spc="65" dirty="0"/>
              <a:t>the</a:t>
            </a:r>
            <a:r>
              <a:rPr spc="135" dirty="0"/>
              <a:t> </a:t>
            </a:r>
            <a:r>
              <a:rPr dirty="0"/>
              <a:t>hospital,</a:t>
            </a:r>
            <a:r>
              <a:rPr spc="135" dirty="0"/>
              <a:t> </a:t>
            </a:r>
            <a:r>
              <a:rPr spc="90" dirty="0"/>
              <a:t>but</a:t>
            </a:r>
            <a:r>
              <a:rPr spc="135" dirty="0"/>
              <a:t> </a:t>
            </a:r>
            <a:r>
              <a:rPr spc="50" dirty="0"/>
              <a:t>appearing </a:t>
            </a:r>
            <a:r>
              <a:rPr dirty="0"/>
              <a:t>after</a:t>
            </a:r>
            <a:r>
              <a:rPr spc="75" dirty="0"/>
              <a:t> </a:t>
            </a:r>
            <a:r>
              <a:rPr dirty="0"/>
              <a:t>discharge,</a:t>
            </a:r>
            <a:r>
              <a:rPr spc="75" dirty="0"/>
              <a:t> and</a:t>
            </a:r>
            <a:r>
              <a:rPr spc="80" dirty="0"/>
              <a:t> </a:t>
            </a:r>
            <a:r>
              <a:rPr dirty="0"/>
              <a:t>also</a:t>
            </a:r>
            <a:r>
              <a:rPr spc="75" dirty="0"/>
              <a:t> </a:t>
            </a:r>
            <a:r>
              <a:rPr spc="65" dirty="0"/>
              <a:t>occupational</a:t>
            </a:r>
            <a:r>
              <a:rPr spc="80" dirty="0"/>
              <a:t> </a:t>
            </a:r>
            <a:r>
              <a:rPr spc="45" dirty="0"/>
              <a:t>infections</a:t>
            </a:r>
            <a:r>
              <a:rPr spc="75" dirty="0"/>
              <a:t> </a:t>
            </a:r>
            <a:r>
              <a:rPr spc="105" dirty="0"/>
              <a:t>among</a:t>
            </a:r>
            <a:r>
              <a:rPr spc="75" dirty="0"/>
              <a:t> </a:t>
            </a:r>
            <a:r>
              <a:rPr dirty="0"/>
              <a:t>staff</a:t>
            </a:r>
            <a:r>
              <a:rPr spc="80" dirty="0"/>
              <a:t> </a:t>
            </a:r>
            <a:r>
              <a:rPr spc="-25" dirty="0"/>
              <a:t>of </a:t>
            </a:r>
            <a:r>
              <a:rPr spc="65" dirty="0"/>
              <a:t>the</a:t>
            </a:r>
            <a:r>
              <a:rPr spc="-135" dirty="0"/>
              <a:t> </a:t>
            </a:r>
            <a:r>
              <a:rPr spc="-10" dirty="0"/>
              <a:t>facility</a:t>
            </a:r>
            <a:r>
              <a:rPr b="1" spc="-10" dirty="0">
                <a:latin typeface="Tahoma"/>
                <a:cs typeface="Tahoma"/>
              </a:rPr>
              <a:t>”</a:t>
            </a:r>
          </a:p>
          <a:p>
            <a:pPr>
              <a:lnSpc>
                <a:spcPct val="100000"/>
              </a:lnSpc>
              <a:spcBef>
                <a:spcPts val="1689"/>
              </a:spcBef>
            </a:pPr>
            <a:endParaRPr b="1" spc="-10" dirty="0">
              <a:latin typeface="Tahoma"/>
              <a:cs typeface="Tahom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34433" y="-28587"/>
            <a:ext cx="17619132" cy="2173127"/>
          </a:xfrm>
          <a:prstGeom prst="rect">
            <a:avLst/>
          </a:prstGeom>
        </p:spPr>
        <p:txBody>
          <a:bodyPr vert="horz" wrap="square" lIns="0" tIns="384270" rIns="0" bIns="0" rtlCol="0">
            <a:spAutoFit/>
          </a:bodyPr>
          <a:lstStyle/>
          <a:p>
            <a:pPr marL="7981950" marR="5080" indent="-6893559">
              <a:lnSpc>
                <a:spcPct val="116300"/>
              </a:lnSpc>
              <a:spcBef>
                <a:spcPts val="95"/>
              </a:spcBef>
            </a:pPr>
            <a:r>
              <a:rPr lang="en-US" spc="300" dirty="0"/>
              <a:t>Understanding </a:t>
            </a:r>
            <a:r>
              <a:rPr spc="195" dirty="0"/>
              <a:t>Health</a:t>
            </a:r>
            <a:r>
              <a:rPr spc="-125" dirty="0"/>
              <a:t> </a:t>
            </a:r>
            <a:r>
              <a:rPr spc="385" dirty="0"/>
              <a:t>Care-</a:t>
            </a:r>
            <a:r>
              <a:rPr spc="240" dirty="0"/>
              <a:t>Associated</a:t>
            </a:r>
            <a:r>
              <a:rPr spc="-125" dirty="0"/>
              <a:t> </a:t>
            </a:r>
            <a:r>
              <a:rPr spc="235" dirty="0"/>
              <a:t>Infections </a:t>
            </a:r>
            <a:r>
              <a:rPr spc="-45" dirty="0"/>
              <a:t>(HAIs)</a:t>
            </a:r>
            <a:r>
              <a:rPr lang="en-US" spc="-45" dirty="0"/>
              <a:t>…..</a:t>
            </a:r>
            <a:endParaRPr spc="-45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75EE4E-BCB1-59C3-0DB1-6CC093F2D5EF}"/>
              </a:ext>
            </a:extLst>
          </p:cNvPr>
          <p:cNvSpPr txBox="1"/>
          <p:nvPr/>
        </p:nvSpPr>
        <p:spPr>
          <a:xfrm>
            <a:off x="9982200" y="8538484"/>
            <a:ext cx="6556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Source: WHO Definition of HAI </a:t>
            </a:r>
          </a:p>
          <a:p>
            <a:r>
              <a:rPr lang="en-IN" dirty="0">
                <a:hlinkClick r:id="rId14"/>
              </a:rPr>
              <a:t>https://www.who.int/news-room/feature-stories/detail/the-burden-of-health-care-associated-infection-worldwide</a:t>
            </a:r>
            <a:r>
              <a:rPr lang="en-IN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45522-42A5-461F-ECEF-894E33886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C4B41394-ED2E-F4F6-EAA4-753D10072F8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487" y="1874360"/>
            <a:ext cx="12152040" cy="8349954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EB1BF4C9-9567-81A1-F9BD-DC547C6CA0DB}"/>
              </a:ext>
            </a:extLst>
          </p:cNvPr>
          <p:cNvGrpSpPr/>
          <p:nvPr/>
        </p:nvGrpSpPr>
        <p:grpSpPr>
          <a:xfrm>
            <a:off x="14899809" y="490906"/>
            <a:ext cx="3388360" cy="2781300"/>
            <a:chOff x="14899809" y="490906"/>
            <a:chExt cx="3388360" cy="2781300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76E9C915-E7B3-311C-B8DA-90A590EF2C94}"/>
                </a:ext>
              </a:extLst>
            </p:cNvPr>
            <p:cNvSpPr/>
            <p:nvPr/>
          </p:nvSpPr>
          <p:spPr>
            <a:xfrm>
              <a:off x="14899805" y="1384464"/>
              <a:ext cx="3388360" cy="1801495"/>
            </a:xfrm>
            <a:custGeom>
              <a:avLst/>
              <a:gdLst/>
              <a:ahLst/>
              <a:cxnLst/>
              <a:rect l="l" t="t" r="r" b="b"/>
              <a:pathLst>
                <a:path w="3388359" h="1801495">
                  <a:moveTo>
                    <a:pt x="1938312" y="149860"/>
                  </a:moveTo>
                  <a:lnTo>
                    <a:pt x="1895322" y="171627"/>
                  </a:lnTo>
                  <a:lnTo>
                    <a:pt x="1852650" y="194271"/>
                  </a:lnTo>
                  <a:lnTo>
                    <a:pt x="1810283" y="217652"/>
                  </a:lnTo>
                  <a:lnTo>
                    <a:pt x="1768195" y="241642"/>
                  </a:lnTo>
                  <a:lnTo>
                    <a:pt x="1726412" y="266090"/>
                  </a:lnTo>
                  <a:lnTo>
                    <a:pt x="1684896" y="290893"/>
                  </a:lnTo>
                  <a:lnTo>
                    <a:pt x="1643659" y="315899"/>
                  </a:lnTo>
                  <a:lnTo>
                    <a:pt x="1602676" y="340969"/>
                  </a:lnTo>
                  <a:lnTo>
                    <a:pt x="1561414" y="366128"/>
                  </a:lnTo>
                  <a:lnTo>
                    <a:pt x="1519605" y="391134"/>
                  </a:lnTo>
                  <a:lnTo>
                    <a:pt x="1477264" y="415709"/>
                  </a:lnTo>
                  <a:lnTo>
                    <a:pt x="1434376" y="439585"/>
                  </a:lnTo>
                  <a:lnTo>
                    <a:pt x="1390916" y="462521"/>
                  </a:lnTo>
                  <a:lnTo>
                    <a:pt x="1346911" y="484238"/>
                  </a:lnTo>
                  <a:lnTo>
                    <a:pt x="1302321" y="504482"/>
                  </a:lnTo>
                  <a:lnTo>
                    <a:pt x="1257160" y="522973"/>
                  </a:lnTo>
                  <a:lnTo>
                    <a:pt x="1211402" y="539470"/>
                  </a:lnTo>
                  <a:lnTo>
                    <a:pt x="1165059" y="553707"/>
                  </a:lnTo>
                  <a:lnTo>
                    <a:pt x="1118120" y="565416"/>
                  </a:lnTo>
                  <a:lnTo>
                    <a:pt x="1070571" y="574332"/>
                  </a:lnTo>
                  <a:lnTo>
                    <a:pt x="1022400" y="580186"/>
                  </a:lnTo>
                  <a:lnTo>
                    <a:pt x="973620" y="582739"/>
                  </a:lnTo>
                  <a:lnTo>
                    <a:pt x="923975" y="581888"/>
                  </a:lnTo>
                  <a:lnTo>
                    <a:pt x="875207" y="577799"/>
                  </a:lnTo>
                  <a:lnTo>
                    <a:pt x="827303" y="570636"/>
                  </a:lnTo>
                  <a:lnTo>
                    <a:pt x="780275" y="560527"/>
                  </a:lnTo>
                  <a:lnTo>
                    <a:pt x="734110" y="547624"/>
                  </a:lnTo>
                  <a:lnTo>
                    <a:pt x="688797" y="532079"/>
                  </a:lnTo>
                  <a:lnTo>
                    <a:pt x="644347" y="514032"/>
                  </a:lnTo>
                  <a:lnTo>
                    <a:pt x="600748" y="493636"/>
                  </a:lnTo>
                  <a:lnTo>
                    <a:pt x="558012" y="471043"/>
                  </a:lnTo>
                  <a:lnTo>
                    <a:pt x="516115" y="446379"/>
                  </a:lnTo>
                  <a:lnTo>
                    <a:pt x="475081" y="419811"/>
                  </a:lnTo>
                  <a:lnTo>
                    <a:pt x="434886" y="391477"/>
                  </a:lnTo>
                  <a:lnTo>
                    <a:pt x="395528" y="361518"/>
                  </a:lnTo>
                  <a:lnTo>
                    <a:pt x="357009" y="330098"/>
                  </a:lnTo>
                  <a:lnTo>
                    <a:pt x="319341" y="297357"/>
                  </a:lnTo>
                  <a:lnTo>
                    <a:pt x="282498" y="263423"/>
                  </a:lnTo>
                  <a:lnTo>
                    <a:pt x="246481" y="228473"/>
                  </a:lnTo>
                  <a:lnTo>
                    <a:pt x="211302" y="192633"/>
                  </a:lnTo>
                  <a:lnTo>
                    <a:pt x="176949" y="156070"/>
                  </a:lnTo>
                  <a:lnTo>
                    <a:pt x="143421" y="118910"/>
                  </a:lnTo>
                  <a:lnTo>
                    <a:pt x="110718" y="81305"/>
                  </a:lnTo>
                  <a:lnTo>
                    <a:pt x="78828" y="43408"/>
                  </a:lnTo>
                  <a:lnTo>
                    <a:pt x="47752" y="5359"/>
                  </a:lnTo>
                  <a:lnTo>
                    <a:pt x="77190" y="46685"/>
                  </a:lnTo>
                  <a:lnTo>
                    <a:pt x="107315" y="87668"/>
                  </a:lnTo>
                  <a:lnTo>
                    <a:pt x="138137" y="128193"/>
                  </a:lnTo>
                  <a:lnTo>
                    <a:pt x="169659" y="168135"/>
                  </a:lnTo>
                  <a:lnTo>
                    <a:pt x="201879" y="207365"/>
                  </a:lnTo>
                  <a:lnTo>
                    <a:pt x="234810" y="245770"/>
                  </a:lnTo>
                  <a:lnTo>
                    <a:pt x="268452" y="283222"/>
                  </a:lnTo>
                  <a:lnTo>
                    <a:pt x="302818" y="319582"/>
                  </a:lnTo>
                  <a:lnTo>
                    <a:pt x="337896" y="354749"/>
                  </a:lnTo>
                  <a:lnTo>
                    <a:pt x="373722" y="388581"/>
                  </a:lnTo>
                  <a:lnTo>
                    <a:pt x="410273" y="420966"/>
                  </a:lnTo>
                  <a:lnTo>
                    <a:pt x="447573" y="451789"/>
                  </a:lnTo>
                  <a:lnTo>
                    <a:pt x="485609" y="480898"/>
                  </a:lnTo>
                  <a:lnTo>
                    <a:pt x="524408" y="508203"/>
                  </a:lnTo>
                  <a:lnTo>
                    <a:pt x="563956" y="533552"/>
                  </a:lnTo>
                  <a:lnTo>
                    <a:pt x="604278" y="556831"/>
                  </a:lnTo>
                  <a:lnTo>
                    <a:pt x="645363" y="577926"/>
                  </a:lnTo>
                  <a:lnTo>
                    <a:pt x="687209" y="596696"/>
                  </a:lnTo>
                  <a:lnTo>
                    <a:pt x="729856" y="613041"/>
                  </a:lnTo>
                  <a:lnTo>
                    <a:pt x="773277" y="626821"/>
                  </a:lnTo>
                  <a:lnTo>
                    <a:pt x="817486" y="637908"/>
                  </a:lnTo>
                  <a:lnTo>
                    <a:pt x="862495" y="646188"/>
                  </a:lnTo>
                  <a:lnTo>
                    <a:pt x="908304" y="651535"/>
                  </a:lnTo>
                  <a:lnTo>
                    <a:pt x="954925" y="653821"/>
                  </a:lnTo>
                  <a:lnTo>
                    <a:pt x="1002347" y="652945"/>
                  </a:lnTo>
                  <a:lnTo>
                    <a:pt x="1049477" y="648728"/>
                  </a:lnTo>
                  <a:lnTo>
                    <a:pt x="1096175" y="641210"/>
                  </a:lnTo>
                  <a:lnTo>
                    <a:pt x="1142453" y="630631"/>
                  </a:lnTo>
                  <a:lnTo>
                    <a:pt x="1188288" y="617220"/>
                  </a:lnTo>
                  <a:lnTo>
                    <a:pt x="1233703" y="601192"/>
                  </a:lnTo>
                  <a:lnTo>
                    <a:pt x="1278674" y="582777"/>
                  </a:lnTo>
                  <a:lnTo>
                    <a:pt x="1323213" y="562203"/>
                  </a:lnTo>
                  <a:lnTo>
                    <a:pt x="1367320" y="539699"/>
                  </a:lnTo>
                  <a:lnTo>
                    <a:pt x="1410982" y="515493"/>
                  </a:lnTo>
                  <a:lnTo>
                    <a:pt x="1454200" y="489800"/>
                  </a:lnTo>
                  <a:lnTo>
                    <a:pt x="1496987" y="462864"/>
                  </a:lnTo>
                  <a:lnTo>
                    <a:pt x="1539328" y="434898"/>
                  </a:lnTo>
                  <a:lnTo>
                    <a:pt x="1581226" y="406146"/>
                  </a:lnTo>
                  <a:lnTo>
                    <a:pt x="1622679" y="376821"/>
                  </a:lnTo>
                  <a:lnTo>
                    <a:pt x="1663687" y="347154"/>
                  </a:lnTo>
                  <a:lnTo>
                    <a:pt x="1742744" y="289013"/>
                  </a:lnTo>
                  <a:lnTo>
                    <a:pt x="1781454" y="260705"/>
                  </a:lnTo>
                  <a:lnTo>
                    <a:pt x="1820354" y="232537"/>
                  </a:lnTo>
                  <a:lnTo>
                    <a:pt x="1859470" y="204609"/>
                  </a:lnTo>
                  <a:lnTo>
                    <a:pt x="1898789" y="177012"/>
                  </a:lnTo>
                  <a:lnTo>
                    <a:pt x="1938312" y="149860"/>
                  </a:lnTo>
                  <a:close/>
                </a:path>
                <a:path w="3388359" h="1801495">
                  <a:moveTo>
                    <a:pt x="2445512" y="794918"/>
                  </a:moveTo>
                  <a:lnTo>
                    <a:pt x="2246312" y="1564081"/>
                  </a:lnTo>
                  <a:lnTo>
                    <a:pt x="2352497" y="1583994"/>
                  </a:lnTo>
                  <a:lnTo>
                    <a:pt x="2445512" y="794918"/>
                  </a:lnTo>
                  <a:close/>
                </a:path>
                <a:path w="3388359" h="1801495">
                  <a:moveTo>
                    <a:pt x="2958820" y="572071"/>
                  </a:moveTo>
                  <a:lnTo>
                    <a:pt x="2677058" y="1781530"/>
                  </a:lnTo>
                  <a:lnTo>
                    <a:pt x="2783243" y="1801444"/>
                  </a:lnTo>
                  <a:lnTo>
                    <a:pt x="2958820" y="572071"/>
                  </a:lnTo>
                  <a:close/>
                </a:path>
                <a:path w="3388359" h="1801495">
                  <a:moveTo>
                    <a:pt x="3290862" y="900671"/>
                  </a:moveTo>
                  <a:lnTo>
                    <a:pt x="3089376" y="1681988"/>
                  </a:lnTo>
                  <a:lnTo>
                    <a:pt x="3195548" y="1701888"/>
                  </a:lnTo>
                  <a:lnTo>
                    <a:pt x="3290862" y="900671"/>
                  </a:lnTo>
                  <a:close/>
                </a:path>
                <a:path w="3388359" h="1801495">
                  <a:moveTo>
                    <a:pt x="3388182" y="517588"/>
                  </a:moveTo>
                  <a:lnTo>
                    <a:pt x="3317303" y="485952"/>
                  </a:lnTo>
                  <a:lnTo>
                    <a:pt x="3271710" y="470268"/>
                  </a:lnTo>
                  <a:lnTo>
                    <a:pt x="3226282" y="457860"/>
                  </a:lnTo>
                  <a:lnTo>
                    <a:pt x="3181007" y="448602"/>
                  </a:lnTo>
                  <a:lnTo>
                    <a:pt x="3135884" y="442341"/>
                  </a:lnTo>
                  <a:lnTo>
                    <a:pt x="3090926" y="438950"/>
                  </a:lnTo>
                  <a:lnTo>
                    <a:pt x="3046120" y="438302"/>
                  </a:lnTo>
                  <a:lnTo>
                    <a:pt x="3001454" y="440232"/>
                  </a:lnTo>
                  <a:lnTo>
                    <a:pt x="2956941" y="444639"/>
                  </a:lnTo>
                  <a:lnTo>
                    <a:pt x="2912580" y="451358"/>
                  </a:lnTo>
                  <a:lnTo>
                    <a:pt x="2868371" y="460273"/>
                  </a:lnTo>
                  <a:lnTo>
                    <a:pt x="2824302" y="471233"/>
                  </a:lnTo>
                  <a:lnTo>
                    <a:pt x="2780373" y="484111"/>
                  </a:lnTo>
                  <a:lnTo>
                    <a:pt x="2736583" y="498767"/>
                  </a:lnTo>
                  <a:lnTo>
                    <a:pt x="2692933" y="515061"/>
                  </a:lnTo>
                  <a:lnTo>
                    <a:pt x="2649423" y="532853"/>
                  </a:lnTo>
                  <a:lnTo>
                    <a:pt x="2606052" y="552018"/>
                  </a:lnTo>
                  <a:lnTo>
                    <a:pt x="2562809" y="572414"/>
                  </a:lnTo>
                  <a:lnTo>
                    <a:pt x="2519705" y="593915"/>
                  </a:lnTo>
                  <a:lnTo>
                    <a:pt x="2476728" y="616369"/>
                  </a:lnTo>
                  <a:lnTo>
                    <a:pt x="2433878" y="639648"/>
                  </a:lnTo>
                  <a:lnTo>
                    <a:pt x="2391156" y="663613"/>
                  </a:lnTo>
                  <a:lnTo>
                    <a:pt x="2348560" y="688124"/>
                  </a:lnTo>
                  <a:lnTo>
                    <a:pt x="2306091" y="713054"/>
                  </a:lnTo>
                  <a:lnTo>
                    <a:pt x="2263737" y="738251"/>
                  </a:lnTo>
                  <a:lnTo>
                    <a:pt x="2137397" y="814171"/>
                  </a:lnTo>
                  <a:lnTo>
                    <a:pt x="2095525" y="839114"/>
                  </a:lnTo>
                  <a:lnTo>
                    <a:pt x="2065934" y="856462"/>
                  </a:lnTo>
                  <a:lnTo>
                    <a:pt x="2036140" y="873556"/>
                  </a:lnTo>
                  <a:lnTo>
                    <a:pt x="2006130" y="890346"/>
                  </a:lnTo>
                  <a:lnTo>
                    <a:pt x="1975929" y="906792"/>
                  </a:lnTo>
                  <a:lnTo>
                    <a:pt x="2024468" y="890828"/>
                  </a:lnTo>
                  <a:lnTo>
                    <a:pt x="2072563" y="873302"/>
                  </a:lnTo>
                  <a:lnTo>
                    <a:pt x="2120150" y="854417"/>
                  </a:lnTo>
                  <a:lnTo>
                    <a:pt x="2167217" y="834377"/>
                  </a:lnTo>
                  <a:lnTo>
                    <a:pt x="2213711" y="813422"/>
                  </a:lnTo>
                  <a:lnTo>
                    <a:pt x="2259584" y="791743"/>
                  </a:lnTo>
                  <a:lnTo>
                    <a:pt x="2302332" y="770978"/>
                  </a:lnTo>
                  <a:lnTo>
                    <a:pt x="2388209" y="728853"/>
                  </a:lnTo>
                  <a:lnTo>
                    <a:pt x="2431364" y="707821"/>
                  </a:lnTo>
                  <a:lnTo>
                    <a:pt x="2474684" y="687044"/>
                  </a:lnTo>
                  <a:lnTo>
                    <a:pt x="2518168" y="666673"/>
                  </a:lnTo>
                  <a:lnTo>
                    <a:pt x="2561844" y="646887"/>
                  </a:lnTo>
                  <a:lnTo>
                    <a:pt x="2605697" y="627837"/>
                  </a:lnTo>
                  <a:lnTo>
                    <a:pt x="2649753" y="609701"/>
                  </a:lnTo>
                  <a:lnTo>
                    <a:pt x="2694025" y="592645"/>
                  </a:lnTo>
                  <a:lnTo>
                    <a:pt x="2738526" y="576834"/>
                  </a:lnTo>
                  <a:lnTo>
                    <a:pt x="2783243" y="562444"/>
                  </a:lnTo>
                  <a:lnTo>
                    <a:pt x="2828213" y="549617"/>
                  </a:lnTo>
                  <a:lnTo>
                    <a:pt x="2873438" y="538530"/>
                  </a:lnTo>
                  <a:lnTo>
                    <a:pt x="2918930" y="529361"/>
                  </a:lnTo>
                  <a:lnTo>
                    <a:pt x="2964700" y="522274"/>
                  </a:lnTo>
                  <a:lnTo>
                    <a:pt x="3010751" y="517423"/>
                  </a:lnTo>
                  <a:lnTo>
                    <a:pt x="3057093" y="514985"/>
                  </a:lnTo>
                  <a:lnTo>
                    <a:pt x="3103753" y="515112"/>
                  </a:lnTo>
                  <a:lnTo>
                    <a:pt x="3150730" y="517994"/>
                  </a:lnTo>
                  <a:lnTo>
                    <a:pt x="3198025" y="523773"/>
                  </a:lnTo>
                  <a:lnTo>
                    <a:pt x="3245662" y="532638"/>
                  </a:lnTo>
                  <a:lnTo>
                    <a:pt x="3293656" y="544741"/>
                  </a:lnTo>
                  <a:lnTo>
                    <a:pt x="3342005" y="560247"/>
                  </a:lnTo>
                  <a:lnTo>
                    <a:pt x="3388182" y="578345"/>
                  </a:lnTo>
                  <a:lnTo>
                    <a:pt x="3388182" y="517588"/>
                  </a:lnTo>
                  <a:close/>
                </a:path>
                <a:path w="3388359" h="1801495">
                  <a:moveTo>
                    <a:pt x="3388182" y="337337"/>
                  </a:moveTo>
                  <a:lnTo>
                    <a:pt x="3348012" y="312305"/>
                  </a:lnTo>
                  <a:lnTo>
                    <a:pt x="3305873" y="288798"/>
                  </a:lnTo>
                  <a:lnTo>
                    <a:pt x="3262439" y="267411"/>
                  </a:lnTo>
                  <a:lnTo>
                    <a:pt x="3217672" y="248259"/>
                  </a:lnTo>
                  <a:lnTo>
                    <a:pt x="3171507" y="231482"/>
                  </a:lnTo>
                  <a:lnTo>
                    <a:pt x="3120707" y="216077"/>
                  </a:lnTo>
                  <a:lnTo>
                    <a:pt x="3070339" y="203669"/>
                  </a:lnTo>
                  <a:lnTo>
                    <a:pt x="3020364" y="194119"/>
                  </a:lnTo>
                  <a:lnTo>
                    <a:pt x="2970809" y="187325"/>
                  </a:lnTo>
                  <a:lnTo>
                    <a:pt x="2921647" y="183184"/>
                  </a:lnTo>
                  <a:lnTo>
                    <a:pt x="2872879" y="181559"/>
                  </a:lnTo>
                  <a:lnTo>
                    <a:pt x="2824505" y="182372"/>
                  </a:lnTo>
                  <a:lnTo>
                    <a:pt x="2776499" y="185483"/>
                  </a:lnTo>
                  <a:lnTo>
                    <a:pt x="2728874" y="190792"/>
                  </a:lnTo>
                  <a:lnTo>
                    <a:pt x="2681605" y="198170"/>
                  </a:lnTo>
                  <a:lnTo>
                    <a:pt x="2634704" y="207530"/>
                  </a:lnTo>
                  <a:lnTo>
                    <a:pt x="2588145" y="218744"/>
                  </a:lnTo>
                  <a:lnTo>
                    <a:pt x="2541943" y="231698"/>
                  </a:lnTo>
                  <a:lnTo>
                    <a:pt x="2496070" y="246278"/>
                  </a:lnTo>
                  <a:lnTo>
                    <a:pt x="2450541" y="262394"/>
                  </a:lnTo>
                  <a:lnTo>
                    <a:pt x="2405329" y="279908"/>
                  </a:lnTo>
                  <a:lnTo>
                    <a:pt x="2360434" y="298716"/>
                  </a:lnTo>
                  <a:lnTo>
                    <a:pt x="2315845" y="318693"/>
                  </a:lnTo>
                  <a:lnTo>
                    <a:pt x="2271572" y="339750"/>
                  </a:lnTo>
                  <a:lnTo>
                    <a:pt x="2227592" y="361772"/>
                  </a:lnTo>
                  <a:lnTo>
                    <a:pt x="2183892" y="384619"/>
                  </a:lnTo>
                  <a:lnTo>
                    <a:pt x="2140496" y="408216"/>
                  </a:lnTo>
                  <a:lnTo>
                    <a:pt x="2097366" y="432422"/>
                  </a:lnTo>
                  <a:lnTo>
                    <a:pt x="2054504" y="457136"/>
                  </a:lnTo>
                  <a:lnTo>
                    <a:pt x="2011908" y="482231"/>
                  </a:lnTo>
                  <a:lnTo>
                    <a:pt x="1969579" y="507619"/>
                  </a:lnTo>
                  <a:lnTo>
                    <a:pt x="1927491" y="533184"/>
                  </a:lnTo>
                  <a:lnTo>
                    <a:pt x="1842427" y="585165"/>
                  </a:lnTo>
                  <a:lnTo>
                    <a:pt x="1798675" y="611378"/>
                  </a:lnTo>
                  <a:lnTo>
                    <a:pt x="1754403" y="637222"/>
                  </a:lnTo>
                  <a:lnTo>
                    <a:pt x="1709597" y="662444"/>
                  </a:lnTo>
                  <a:lnTo>
                    <a:pt x="1664246" y="686803"/>
                  </a:lnTo>
                  <a:lnTo>
                    <a:pt x="1618335" y="710057"/>
                  </a:lnTo>
                  <a:lnTo>
                    <a:pt x="1571879" y="731977"/>
                  </a:lnTo>
                  <a:lnTo>
                    <a:pt x="1524850" y="752309"/>
                  </a:lnTo>
                  <a:lnTo>
                    <a:pt x="1477264" y="770813"/>
                  </a:lnTo>
                  <a:lnTo>
                    <a:pt x="1429105" y="787260"/>
                  </a:lnTo>
                  <a:lnTo>
                    <a:pt x="1380350" y="801420"/>
                  </a:lnTo>
                  <a:lnTo>
                    <a:pt x="1331023" y="813028"/>
                  </a:lnTo>
                  <a:lnTo>
                    <a:pt x="1281087" y="821855"/>
                  </a:lnTo>
                  <a:lnTo>
                    <a:pt x="1230553" y="827659"/>
                  </a:lnTo>
                  <a:lnTo>
                    <a:pt x="1179423" y="830211"/>
                  </a:lnTo>
                  <a:lnTo>
                    <a:pt x="1130274" y="829564"/>
                  </a:lnTo>
                  <a:lnTo>
                    <a:pt x="1081874" y="826096"/>
                  </a:lnTo>
                  <a:lnTo>
                    <a:pt x="1034249" y="819899"/>
                  </a:lnTo>
                  <a:lnTo>
                    <a:pt x="987374" y="811085"/>
                  </a:lnTo>
                  <a:lnTo>
                    <a:pt x="941247" y="799795"/>
                  </a:lnTo>
                  <a:lnTo>
                    <a:pt x="895883" y="786104"/>
                  </a:lnTo>
                  <a:lnTo>
                    <a:pt x="851255" y="770166"/>
                  </a:lnTo>
                  <a:lnTo>
                    <a:pt x="807389" y="752055"/>
                  </a:lnTo>
                  <a:lnTo>
                    <a:pt x="764260" y="731913"/>
                  </a:lnTo>
                  <a:lnTo>
                    <a:pt x="721880" y="709828"/>
                  </a:lnTo>
                  <a:lnTo>
                    <a:pt x="680237" y="685939"/>
                  </a:lnTo>
                  <a:lnTo>
                    <a:pt x="639330" y="660336"/>
                  </a:lnTo>
                  <a:lnTo>
                    <a:pt x="599173" y="633145"/>
                  </a:lnTo>
                  <a:lnTo>
                    <a:pt x="559739" y="604469"/>
                  </a:lnTo>
                  <a:lnTo>
                    <a:pt x="521042" y="574433"/>
                  </a:lnTo>
                  <a:lnTo>
                    <a:pt x="483082" y="543140"/>
                  </a:lnTo>
                  <a:lnTo>
                    <a:pt x="445846" y="510705"/>
                  </a:lnTo>
                  <a:lnTo>
                    <a:pt x="409333" y="477253"/>
                  </a:lnTo>
                  <a:lnTo>
                    <a:pt x="373557" y="442874"/>
                  </a:lnTo>
                  <a:lnTo>
                    <a:pt x="338493" y="407695"/>
                  </a:lnTo>
                  <a:lnTo>
                    <a:pt x="304152" y="371830"/>
                  </a:lnTo>
                  <a:lnTo>
                    <a:pt x="270535" y="335381"/>
                  </a:lnTo>
                  <a:lnTo>
                    <a:pt x="237629" y="298475"/>
                  </a:lnTo>
                  <a:lnTo>
                    <a:pt x="205447" y="261213"/>
                  </a:lnTo>
                  <a:lnTo>
                    <a:pt x="173977" y="223710"/>
                  </a:lnTo>
                  <a:lnTo>
                    <a:pt x="143217" y="186080"/>
                  </a:lnTo>
                  <a:lnTo>
                    <a:pt x="113157" y="148437"/>
                  </a:lnTo>
                  <a:lnTo>
                    <a:pt x="83820" y="110896"/>
                  </a:lnTo>
                  <a:lnTo>
                    <a:pt x="55168" y="73571"/>
                  </a:lnTo>
                  <a:lnTo>
                    <a:pt x="27228" y="36576"/>
                  </a:lnTo>
                  <a:lnTo>
                    <a:pt x="0" y="0"/>
                  </a:lnTo>
                  <a:lnTo>
                    <a:pt x="20764" y="40906"/>
                  </a:lnTo>
                  <a:lnTo>
                    <a:pt x="42443" y="81965"/>
                  </a:lnTo>
                  <a:lnTo>
                    <a:pt x="65011" y="123101"/>
                  </a:lnTo>
                  <a:lnTo>
                    <a:pt x="88480" y="164211"/>
                  </a:lnTo>
                  <a:lnTo>
                    <a:pt x="112864" y="205232"/>
                  </a:lnTo>
                  <a:lnTo>
                    <a:pt x="138137" y="246075"/>
                  </a:lnTo>
                  <a:lnTo>
                    <a:pt x="164312" y="286639"/>
                  </a:lnTo>
                  <a:lnTo>
                    <a:pt x="191389" y="326859"/>
                  </a:lnTo>
                  <a:lnTo>
                    <a:pt x="219354" y="366636"/>
                  </a:lnTo>
                  <a:lnTo>
                    <a:pt x="248234" y="405892"/>
                  </a:lnTo>
                  <a:lnTo>
                    <a:pt x="277990" y="444550"/>
                  </a:lnTo>
                  <a:lnTo>
                    <a:pt x="308648" y="482498"/>
                  </a:lnTo>
                  <a:lnTo>
                    <a:pt x="340207" y="519684"/>
                  </a:lnTo>
                  <a:lnTo>
                    <a:pt x="372656" y="556006"/>
                  </a:lnTo>
                  <a:lnTo>
                    <a:pt x="405993" y="591375"/>
                  </a:lnTo>
                  <a:lnTo>
                    <a:pt x="440232" y="625703"/>
                  </a:lnTo>
                  <a:lnTo>
                    <a:pt x="475348" y="658926"/>
                  </a:lnTo>
                  <a:lnTo>
                    <a:pt x="511365" y="690943"/>
                  </a:lnTo>
                  <a:lnTo>
                    <a:pt x="548271" y="721677"/>
                  </a:lnTo>
                  <a:lnTo>
                    <a:pt x="586066" y="751039"/>
                  </a:lnTo>
                  <a:lnTo>
                    <a:pt x="624751" y="778941"/>
                  </a:lnTo>
                  <a:lnTo>
                    <a:pt x="664311" y="805307"/>
                  </a:lnTo>
                  <a:lnTo>
                    <a:pt x="704773" y="830033"/>
                  </a:lnTo>
                  <a:lnTo>
                    <a:pt x="746112" y="853059"/>
                  </a:lnTo>
                  <a:lnTo>
                    <a:pt x="788327" y="874280"/>
                  </a:lnTo>
                  <a:lnTo>
                    <a:pt x="831443" y="893635"/>
                  </a:lnTo>
                  <a:lnTo>
                    <a:pt x="875436" y="911009"/>
                  </a:lnTo>
                  <a:lnTo>
                    <a:pt x="920305" y="926338"/>
                  </a:lnTo>
                  <a:lnTo>
                    <a:pt x="966063" y="939520"/>
                  </a:lnTo>
                  <a:lnTo>
                    <a:pt x="1012698" y="950493"/>
                  </a:lnTo>
                  <a:lnTo>
                    <a:pt x="1060221" y="959154"/>
                  </a:lnTo>
                  <a:lnTo>
                    <a:pt x="1109459" y="965339"/>
                  </a:lnTo>
                  <a:lnTo>
                    <a:pt x="1158379" y="968565"/>
                  </a:lnTo>
                  <a:lnTo>
                    <a:pt x="1206982" y="968997"/>
                  </a:lnTo>
                  <a:lnTo>
                    <a:pt x="1255242" y="966762"/>
                  </a:lnTo>
                  <a:lnTo>
                    <a:pt x="1303159" y="961999"/>
                  </a:lnTo>
                  <a:lnTo>
                    <a:pt x="1350708" y="954874"/>
                  </a:lnTo>
                  <a:lnTo>
                    <a:pt x="1397876" y="945527"/>
                  </a:lnTo>
                  <a:lnTo>
                    <a:pt x="1444650" y="934085"/>
                  </a:lnTo>
                  <a:lnTo>
                    <a:pt x="1491018" y="920711"/>
                  </a:lnTo>
                  <a:lnTo>
                    <a:pt x="1536966" y="905535"/>
                  </a:lnTo>
                  <a:lnTo>
                    <a:pt x="1582483" y="888720"/>
                  </a:lnTo>
                  <a:lnTo>
                    <a:pt x="1627555" y="870394"/>
                  </a:lnTo>
                  <a:lnTo>
                    <a:pt x="1672158" y="850709"/>
                  </a:lnTo>
                  <a:lnTo>
                    <a:pt x="1716278" y="829805"/>
                  </a:lnTo>
                  <a:lnTo>
                    <a:pt x="1759915" y="807834"/>
                  </a:lnTo>
                  <a:lnTo>
                    <a:pt x="1803044" y="784923"/>
                  </a:lnTo>
                  <a:lnTo>
                    <a:pt x="1845652" y="761238"/>
                  </a:lnTo>
                  <a:lnTo>
                    <a:pt x="1887728" y="736917"/>
                  </a:lnTo>
                  <a:lnTo>
                    <a:pt x="1929257" y="712101"/>
                  </a:lnTo>
                  <a:lnTo>
                    <a:pt x="1970582" y="686904"/>
                  </a:lnTo>
                  <a:lnTo>
                    <a:pt x="2053513" y="635863"/>
                  </a:lnTo>
                  <a:lnTo>
                    <a:pt x="2095169" y="610285"/>
                  </a:lnTo>
                  <a:lnTo>
                    <a:pt x="2136991" y="584860"/>
                  </a:lnTo>
                  <a:lnTo>
                    <a:pt x="2178977" y="559714"/>
                  </a:lnTo>
                  <a:lnTo>
                    <a:pt x="2221166" y="534974"/>
                  </a:lnTo>
                  <a:lnTo>
                    <a:pt x="2263571" y="510781"/>
                  </a:lnTo>
                  <a:lnTo>
                    <a:pt x="2306231" y="487273"/>
                  </a:lnTo>
                  <a:lnTo>
                    <a:pt x="2349144" y="464566"/>
                  </a:lnTo>
                  <a:lnTo>
                    <a:pt x="2392337" y="442823"/>
                  </a:lnTo>
                  <a:lnTo>
                    <a:pt x="2435834" y="422148"/>
                  </a:lnTo>
                  <a:lnTo>
                    <a:pt x="2479662" y="402691"/>
                  </a:lnTo>
                  <a:lnTo>
                    <a:pt x="2523845" y="384581"/>
                  </a:lnTo>
                  <a:lnTo>
                    <a:pt x="2568397" y="367957"/>
                  </a:lnTo>
                  <a:lnTo>
                    <a:pt x="2613329" y="352945"/>
                  </a:lnTo>
                  <a:lnTo>
                    <a:pt x="2658681" y="339674"/>
                  </a:lnTo>
                  <a:lnTo>
                    <a:pt x="2704465" y="328295"/>
                  </a:lnTo>
                  <a:lnTo>
                    <a:pt x="2750705" y="318935"/>
                  </a:lnTo>
                  <a:lnTo>
                    <a:pt x="2797429" y="311721"/>
                  </a:lnTo>
                  <a:lnTo>
                    <a:pt x="2844635" y="306793"/>
                  </a:lnTo>
                  <a:lnTo>
                    <a:pt x="2892374" y="304292"/>
                  </a:lnTo>
                  <a:lnTo>
                    <a:pt x="2940647" y="304330"/>
                  </a:lnTo>
                  <a:lnTo>
                    <a:pt x="2989491" y="307060"/>
                  </a:lnTo>
                  <a:lnTo>
                    <a:pt x="3038919" y="312597"/>
                  </a:lnTo>
                  <a:lnTo>
                    <a:pt x="3088944" y="321094"/>
                  </a:lnTo>
                  <a:lnTo>
                    <a:pt x="3139605" y="332676"/>
                  </a:lnTo>
                  <a:lnTo>
                    <a:pt x="3190913" y="347484"/>
                  </a:lnTo>
                  <a:lnTo>
                    <a:pt x="3237014" y="363639"/>
                  </a:lnTo>
                  <a:lnTo>
                    <a:pt x="3281896" y="382168"/>
                  </a:lnTo>
                  <a:lnTo>
                    <a:pt x="3325596" y="402932"/>
                  </a:lnTo>
                  <a:lnTo>
                    <a:pt x="3368192" y="425754"/>
                  </a:lnTo>
                  <a:lnTo>
                    <a:pt x="3388182" y="437642"/>
                  </a:lnTo>
                  <a:lnTo>
                    <a:pt x="3388182" y="337337"/>
                  </a:lnTo>
                  <a:close/>
                </a:path>
              </a:pathLst>
            </a:custGeom>
            <a:solidFill>
              <a:srgbClr val="E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AA00B747-EA64-6810-331B-F67ABA92A04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46361" y="2980491"/>
              <a:ext cx="191830" cy="191830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7E6A0B3F-C6FA-DA25-7FFB-6BB035AE233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103311" y="2862591"/>
              <a:ext cx="191815" cy="191815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F0FB074C-E843-1786-3812-7D315467B93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34049" y="3080025"/>
              <a:ext cx="191815" cy="191815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6C9FCF74-6802-D980-6645-879BB4E4ADCF}"/>
                </a:ext>
              </a:extLst>
            </p:cNvPr>
            <p:cNvSpPr/>
            <p:nvPr/>
          </p:nvSpPr>
          <p:spPr>
            <a:xfrm>
              <a:off x="15090953" y="576858"/>
              <a:ext cx="1384935" cy="1229995"/>
            </a:xfrm>
            <a:custGeom>
              <a:avLst/>
              <a:gdLst/>
              <a:ahLst/>
              <a:cxnLst/>
              <a:rect l="l" t="t" r="r" b="b"/>
              <a:pathLst>
                <a:path w="1384934" h="1229995">
                  <a:moveTo>
                    <a:pt x="183845" y="173380"/>
                  </a:moveTo>
                  <a:lnTo>
                    <a:pt x="77660" y="153466"/>
                  </a:lnTo>
                  <a:lnTo>
                    <a:pt x="0" y="860666"/>
                  </a:lnTo>
                  <a:lnTo>
                    <a:pt x="183845" y="173380"/>
                  </a:lnTo>
                  <a:close/>
                </a:path>
                <a:path w="1384934" h="1229995">
                  <a:moveTo>
                    <a:pt x="541451" y="119456"/>
                  </a:moveTo>
                  <a:lnTo>
                    <a:pt x="435267" y="99542"/>
                  </a:lnTo>
                  <a:lnTo>
                    <a:pt x="339966" y="900772"/>
                  </a:lnTo>
                  <a:lnTo>
                    <a:pt x="541451" y="119456"/>
                  </a:lnTo>
                  <a:close/>
                </a:path>
                <a:path w="1384934" h="1229995">
                  <a:moveTo>
                    <a:pt x="953770" y="19913"/>
                  </a:moveTo>
                  <a:lnTo>
                    <a:pt x="847585" y="0"/>
                  </a:lnTo>
                  <a:lnTo>
                    <a:pt x="672007" y="1229372"/>
                  </a:lnTo>
                  <a:lnTo>
                    <a:pt x="953770" y="19913"/>
                  </a:lnTo>
                  <a:close/>
                </a:path>
                <a:path w="1384934" h="1229995">
                  <a:moveTo>
                    <a:pt x="1384515" y="237350"/>
                  </a:moveTo>
                  <a:lnTo>
                    <a:pt x="1278331" y="217436"/>
                  </a:lnTo>
                  <a:lnTo>
                    <a:pt x="1185316" y="1006513"/>
                  </a:lnTo>
                  <a:lnTo>
                    <a:pt x="1384515" y="237350"/>
                  </a:lnTo>
                  <a:close/>
                </a:path>
              </a:pathLst>
            </a:custGeom>
            <a:solidFill>
              <a:srgbClr val="E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B276E5B4-0109-6E31-AC33-C1086CA74D6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25805" y="644365"/>
              <a:ext cx="191830" cy="191815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CE9EECFE-4EB4-D29A-860A-B6FAC33C16E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83407" y="590440"/>
              <a:ext cx="191815" cy="191815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2E5295A0-B8A9-C691-C217-B3407DFD9DC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95732" y="490906"/>
              <a:ext cx="191815" cy="191815"/>
            </a:xfrm>
            <a:prstGeom prst="rect">
              <a:avLst/>
            </a:prstGeom>
          </p:spPr>
        </p:pic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C15E15DD-7C6B-FD78-0592-DB7FE6D0ECE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326473" y="708355"/>
              <a:ext cx="191815" cy="191815"/>
            </a:xfrm>
            <a:prstGeom prst="rect">
              <a:avLst/>
            </a:prstGeom>
          </p:spPr>
        </p:pic>
      </p:grpSp>
      <p:grpSp>
        <p:nvGrpSpPr>
          <p:cNvPr id="13" name="object 13">
            <a:extLst>
              <a:ext uri="{FF2B5EF4-FFF2-40B4-BE49-F238E27FC236}">
                <a16:creationId xmlns:a16="http://schemas.microsoft.com/office/drawing/2014/main" id="{352B5F08-3895-B968-B56E-3ED94F16B9FA}"/>
              </a:ext>
            </a:extLst>
          </p:cNvPr>
          <p:cNvGrpSpPr/>
          <p:nvPr/>
        </p:nvGrpSpPr>
        <p:grpSpPr>
          <a:xfrm>
            <a:off x="16760632" y="8160081"/>
            <a:ext cx="1259205" cy="1259205"/>
            <a:chOff x="16760632" y="8160081"/>
            <a:chExt cx="1259205" cy="1259205"/>
          </a:xfrm>
        </p:grpSpPr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3B436060-2355-62EE-0A13-BE0640899FB8}"/>
                </a:ext>
              </a:extLst>
            </p:cNvPr>
            <p:cNvSpPr/>
            <p:nvPr/>
          </p:nvSpPr>
          <p:spPr>
            <a:xfrm>
              <a:off x="16760632" y="8160081"/>
              <a:ext cx="1259205" cy="1259205"/>
            </a:xfrm>
            <a:custGeom>
              <a:avLst/>
              <a:gdLst/>
              <a:ahLst/>
              <a:cxnLst/>
              <a:rect l="l" t="t" r="r" b="b"/>
              <a:pathLst>
                <a:path w="1259205" h="1259204">
                  <a:moveTo>
                    <a:pt x="573147" y="1256467"/>
                  </a:moveTo>
                  <a:lnTo>
                    <a:pt x="526509" y="1250543"/>
                  </a:lnTo>
                  <a:lnTo>
                    <a:pt x="481106" y="1241345"/>
                  </a:lnTo>
                  <a:lnTo>
                    <a:pt x="437049" y="1229004"/>
                  </a:lnTo>
                  <a:lnTo>
                    <a:pt x="394448" y="1213652"/>
                  </a:lnTo>
                  <a:lnTo>
                    <a:pt x="353415" y="1195422"/>
                  </a:lnTo>
                  <a:lnTo>
                    <a:pt x="314058" y="1174446"/>
                  </a:lnTo>
                  <a:lnTo>
                    <a:pt x="276489" y="1150855"/>
                  </a:lnTo>
                  <a:lnTo>
                    <a:pt x="240818" y="1124783"/>
                  </a:lnTo>
                  <a:lnTo>
                    <a:pt x="207155" y="1096361"/>
                  </a:lnTo>
                  <a:lnTo>
                    <a:pt x="175611" y="1065720"/>
                  </a:lnTo>
                  <a:lnTo>
                    <a:pt x="146295" y="1032995"/>
                  </a:lnTo>
                  <a:lnTo>
                    <a:pt x="119318" y="998315"/>
                  </a:lnTo>
                  <a:lnTo>
                    <a:pt x="94792" y="961815"/>
                  </a:lnTo>
                  <a:lnTo>
                    <a:pt x="72824" y="923625"/>
                  </a:lnTo>
                  <a:lnTo>
                    <a:pt x="53527" y="883877"/>
                  </a:lnTo>
                  <a:lnTo>
                    <a:pt x="37011" y="842705"/>
                  </a:lnTo>
                  <a:lnTo>
                    <a:pt x="23386" y="800240"/>
                  </a:lnTo>
                  <a:lnTo>
                    <a:pt x="12761" y="756614"/>
                  </a:lnTo>
                  <a:lnTo>
                    <a:pt x="5249" y="711960"/>
                  </a:lnTo>
                  <a:lnTo>
                    <a:pt x="958" y="666409"/>
                  </a:lnTo>
                  <a:lnTo>
                    <a:pt x="0" y="620093"/>
                  </a:lnTo>
                  <a:lnTo>
                    <a:pt x="2484" y="573146"/>
                  </a:lnTo>
                  <a:lnTo>
                    <a:pt x="8407" y="526507"/>
                  </a:lnTo>
                  <a:lnTo>
                    <a:pt x="17606" y="481104"/>
                  </a:lnTo>
                  <a:lnTo>
                    <a:pt x="29947" y="437048"/>
                  </a:lnTo>
                  <a:lnTo>
                    <a:pt x="45299" y="394447"/>
                  </a:lnTo>
                  <a:lnTo>
                    <a:pt x="63529" y="353414"/>
                  </a:lnTo>
                  <a:lnTo>
                    <a:pt x="84506" y="314058"/>
                  </a:lnTo>
                  <a:lnTo>
                    <a:pt x="108096" y="276489"/>
                  </a:lnTo>
                  <a:lnTo>
                    <a:pt x="134169" y="240818"/>
                  </a:lnTo>
                  <a:lnTo>
                    <a:pt x="162591" y="207155"/>
                  </a:lnTo>
                  <a:lnTo>
                    <a:pt x="193231" y="175610"/>
                  </a:lnTo>
                  <a:lnTo>
                    <a:pt x="225957" y="146295"/>
                  </a:lnTo>
                  <a:lnTo>
                    <a:pt x="260636" y="119318"/>
                  </a:lnTo>
                  <a:lnTo>
                    <a:pt x="297137" y="94791"/>
                  </a:lnTo>
                  <a:lnTo>
                    <a:pt x="335327" y="72824"/>
                  </a:lnTo>
                  <a:lnTo>
                    <a:pt x="375074" y="53527"/>
                  </a:lnTo>
                  <a:lnTo>
                    <a:pt x="416246" y="37011"/>
                  </a:lnTo>
                  <a:lnTo>
                    <a:pt x="458711" y="23386"/>
                  </a:lnTo>
                  <a:lnTo>
                    <a:pt x="502337" y="12761"/>
                  </a:lnTo>
                  <a:lnTo>
                    <a:pt x="546992" y="5249"/>
                  </a:lnTo>
                  <a:lnTo>
                    <a:pt x="592543" y="958"/>
                  </a:lnTo>
                  <a:lnTo>
                    <a:pt x="638858" y="0"/>
                  </a:lnTo>
                  <a:lnTo>
                    <a:pt x="685806" y="2484"/>
                  </a:lnTo>
                  <a:lnTo>
                    <a:pt x="732444" y="8407"/>
                  </a:lnTo>
                  <a:lnTo>
                    <a:pt x="777847" y="17606"/>
                  </a:lnTo>
                  <a:lnTo>
                    <a:pt x="821904" y="29947"/>
                  </a:lnTo>
                  <a:lnTo>
                    <a:pt x="864504" y="45299"/>
                  </a:lnTo>
                  <a:lnTo>
                    <a:pt x="905537" y="63529"/>
                  </a:lnTo>
                  <a:lnTo>
                    <a:pt x="944894" y="84505"/>
                  </a:lnTo>
                  <a:lnTo>
                    <a:pt x="982463" y="108096"/>
                  </a:lnTo>
                  <a:lnTo>
                    <a:pt x="1018134" y="134168"/>
                  </a:lnTo>
                  <a:lnTo>
                    <a:pt x="1051797" y="162591"/>
                  </a:lnTo>
                  <a:lnTo>
                    <a:pt x="1083341" y="193231"/>
                  </a:lnTo>
                  <a:lnTo>
                    <a:pt x="1112657" y="225957"/>
                  </a:lnTo>
                  <a:lnTo>
                    <a:pt x="1139633" y="260636"/>
                  </a:lnTo>
                  <a:lnTo>
                    <a:pt x="1164160" y="297137"/>
                  </a:lnTo>
                  <a:lnTo>
                    <a:pt x="1186127" y="335327"/>
                  </a:lnTo>
                  <a:lnTo>
                    <a:pt x="1205424" y="375074"/>
                  </a:lnTo>
                  <a:lnTo>
                    <a:pt x="1221941" y="416246"/>
                  </a:lnTo>
                  <a:lnTo>
                    <a:pt x="1235566" y="458711"/>
                  </a:lnTo>
                  <a:lnTo>
                    <a:pt x="1246190" y="502337"/>
                  </a:lnTo>
                  <a:lnTo>
                    <a:pt x="1253703" y="546991"/>
                  </a:lnTo>
                  <a:lnTo>
                    <a:pt x="1257994" y="592542"/>
                  </a:lnTo>
                  <a:lnTo>
                    <a:pt x="1258952" y="638857"/>
                  </a:lnTo>
                  <a:lnTo>
                    <a:pt x="1256467" y="685805"/>
                  </a:lnTo>
                  <a:lnTo>
                    <a:pt x="1250544" y="732444"/>
                  </a:lnTo>
                  <a:lnTo>
                    <a:pt x="1241346" y="777846"/>
                  </a:lnTo>
                  <a:lnTo>
                    <a:pt x="1229005" y="821903"/>
                  </a:lnTo>
                  <a:lnTo>
                    <a:pt x="1213653" y="864503"/>
                  </a:lnTo>
                  <a:lnTo>
                    <a:pt x="1195423" y="905537"/>
                  </a:lnTo>
                  <a:lnTo>
                    <a:pt x="1174447" y="944893"/>
                  </a:lnTo>
                  <a:lnTo>
                    <a:pt x="1150856" y="982462"/>
                  </a:lnTo>
                  <a:lnTo>
                    <a:pt x="1124784" y="1018133"/>
                  </a:lnTo>
                  <a:lnTo>
                    <a:pt x="1096361" y="1051796"/>
                  </a:lnTo>
                  <a:lnTo>
                    <a:pt x="1065721" y="1083341"/>
                  </a:lnTo>
                  <a:lnTo>
                    <a:pt x="1032995" y="1112656"/>
                  </a:lnTo>
                  <a:lnTo>
                    <a:pt x="998316" y="1139633"/>
                  </a:lnTo>
                  <a:lnTo>
                    <a:pt x="961815" y="1164160"/>
                  </a:lnTo>
                  <a:lnTo>
                    <a:pt x="923625" y="1186127"/>
                  </a:lnTo>
                  <a:lnTo>
                    <a:pt x="883878" y="1205424"/>
                  </a:lnTo>
                  <a:lnTo>
                    <a:pt x="842706" y="1221940"/>
                  </a:lnTo>
                  <a:lnTo>
                    <a:pt x="800241" y="1235566"/>
                  </a:lnTo>
                  <a:lnTo>
                    <a:pt x="756615" y="1246190"/>
                  </a:lnTo>
                  <a:lnTo>
                    <a:pt x="711961" y="1253702"/>
                  </a:lnTo>
                  <a:lnTo>
                    <a:pt x="666410" y="1257993"/>
                  </a:lnTo>
                  <a:lnTo>
                    <a:pt x="620095" y="1258951"/>
                  </a:lnTo>
                  <a:lnTo>
                    <a:pt x="573147" y="1256467"/>
                  </a:lnTo>
                  <a:close/>
                </a:path>
              </a:pathLst>
            </a:custGeom>
            <a:solidFill>
              <a:srgbClr val="500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7139DE69-CFB7-6467-94C1-3995BE6B5CA0}"/>
                </a:ext>
              </a:extLst>
            </p:cNvPr>
            <p:cNvSpPr/>
            <p:nvPr/>
          </p:nvSpPr>
          <p:spPr>
            <a:xfrm>
              <a:off x="17127576" y="8539451"/>
              <a:ext cx="501015" cy="565785"/>
            </a:xfrm>
            <a:custGeom>
              <a:avLst/>
              <a:gdLst/>
              <a:ahLst/>
              <a:cxnLst/>
              <a:rect l="l" t="t" r="r" b="b"/>
              <a:pathLst>
                <a:path w="501015" h="565784">
                  <a:moveTo>
                    <a:pt x="7043" y="565447"/>
                  </a:moveTo>
                  <a:lnTo>
                    <a:pt x="0" y="559454"/>
                  </a:lnTo>
                  <a:lnTo>
                    <a:pt x="84472" y="459580"/>
                  </a:lnTo>
                  <a:lnTo>
                    <a:pt x="61764" y="440393"/>
                  </a:lnTo>
                  <a:lnTo>
                    <a:pt x="100189" y="394977"/>
                  </a:lnTo>
                  <a:lnTo>
                    <a:pt x="77849" y="376106"/>
                  </a:lnTo>
                  <a:lnTo>
                    <a:pt x="116695" y="330163"/>
                  </a:lnTo>
                  <a:lnTo>
                    <a:pt x="150021" y="358339"/>
                  </a:lnTo>
                  <a:lnTo>
                    <a:pt x="156697" y="350401"/>
                  </a:lnTo>
                  <a:lnTo>
                    <a:pt x="123371" y="322226"/>
                  </a:lnTo>
                  <a:lnTo>
                    <a:pt x="150705" y="289898"/>
                  </a:lnTo>
                  <a:lnTo>
                    <a:pt x="184031" y="318073"/>
                  </a:lnTo>
                  <a:lnTo>
                    <a:pt x="190707" y="310136"/>
                  </a:lnTo>
                  <a:lnTo>
                    <a:pt x="157381" y="281961"/>
                  </a:lnTo>
                  <a:lnTo>
                    <a:pt x="184715" y="249633"/>
                  </a:lnTo>
                  <a:lnTo>
                    <a:pt x="218041" y="277808"/>
                  </a:lnTo>
                  <a:lnTo>
                    <a:pt x="224717" y="269871"/>
                  </a:lnTo>
                  <a:lnTo>
                    <a:pt x="191391" y="241696"/>
                  </a:lnTo>
                  <a:lnTo>
                    <a:pt x="218725" y="209368"/>
                  </a:lnTo>
                  <a:lnTo>
                    <a:pt x="252051" y="237543"/>
                  </a:lnTo>
                  <a:lnTo>
                    <a:pt x="258727" y="229606"/>
                  </a:lnTo>
                  <a:lnTo>
                    <a:pt x="225400" y="201431"/>
                  </a:lnTo>
                  <a:lnTo>
                    <a:pt x="252735" y="169103"/>
                  </a:lnTo>
                  <a:lnTo>
                    <a:pt x="286061" y="197278"/>
                  </a:lnTo>
                  <a:lnTo>
                    <a:pt x="292737" y="189340"/>
                  </a:lnTo>
                  <a:lnTo>
                    <a:pt x="259410" y="161165"/>
                  </a:lnTo>
                  <a:lnTo>
                    <a:pt x="286744" y="128838"/>
                  </a:lnTo>
                  <a:lnTo>
                    <a:pt x="320071" y="157013"/>
                  </a:lnTo>
                  <a:lnTo>
                    <a:pt x="326747" y="149075"/>
                  </a:lnTo>
                  <a:lnTo>
                    <a:pt x="293420" y="120900"/>
                  </a:lnTo>
                  <a:lnTo>
                    <a:pt x="320754" y="88572"/>
                  </a:lnTo>
                  <a:lnTo>
                    <a:pt x="354081" y="116748"/>
                  </a:lnTo>
                  <a:lnTo>
                    <a:pt x="360757" y="108915"/>
                  </a:lnTo>
                  <a:lnTo>
                    <a:pt x="327430" y="80740"/>
                  </a:lnTo>
                  <a:lnTo>
                    <a:pt x="359180" y="43208"/>
                  </a:lnTo>
                  <a:lnTo>
                    <a:pt x="338364" y="25599"/>
                  </a:lnTo>
                  <a:lnTo>
                    <a:pt x="333192" y="20150"/>
                  </a:lnTo>
                  <a:lnTo>
                    <a:pt x="329986" y="14494"/>
                  </a:lnTo>
                  <a:lnTo>
                    <a:pt x="328998" y="9292"/>
                  </a:lnTo>
                  <a:lnTo>
                    <a:pt x="330479" y="5204"/>
                  </a:lnTo>
                  <a:lnTo>
                    <a:pt x="334947" y="0"/>
                  </a:lnTo>
                  <a:lnTo>
                    <a:pt x="344514" y="1944"/>
                  </a:lnTo>
                  <a:lnTo>
                    <a:pt x="491382" y="126104"/>
                  </a:lnTo>
                  <a:lnTo>
                    <a:pt x="500814" y="142389"/>
                  </a:lnTo>
                  <a:lnTo>
                    <a:pt x="499425" y="146500"/>
                  </a:lnTo>
                  <a:lnTo>
                    <a:pt x="494956" y="151704"/>
                  </a:lnTo>
                  <a:lnTo>
                    <a:pt x="485389" y="149759"/>
                  </a:lnTo>
                  <a:lnTo>
                    <a:pt x="477294" y="142925"/>
                  </a:lnTo>
                  <a:lnTo>
                    <a:pt x="456478" y="125316"/>
                  </a:lnTo>
                  <a:lnTo>
                    <a:pt x="174990" y="458213"/>
                  </a:lnTo>
                  <a:lnTo>
                    <a:pt x="152650" y="439342"/>
                  </a:lnTo>
                  <a:lnTo>
                    <a:pt x="114224" y="484759"/>
                  </a:lnTo>
                  <a:lnTo>
                    <a:pt x="91516" y="465572"/>
                  </a:lnTo>
                  <a:lnTo>
                    <a:pt x="7043" y="565447"/>
                  </a:lnTo>
                  <a:close/>
                </a:path>
              </a:pathLst>
            </a:custGeom>
            <a:solidFill>
              <a:srgbClr val="F6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E18CD6BA-A901-309B-B63B-346F600B408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527442" y="8474164"/>
              <a:ext cx="148707" cy="144450"/>
            </a:xfrm>
            <a:prstGeom prst="rect">
              <a:avLst/>
            </a:prstGeom>
          </p:spPr>
        </p:pic>
      </p:grpSp>
      <p:grpSp>
        <p:nvGrpSpPr>
          <p:cNvPr id="17" name="object 17">
            <a:extLst>
              <a:ext uri="{FF2B5EF4-FFF2-40B4-BE49-F238E27FC236}">
                <a16:creationId xmlns:a16="http://schemas.microsoft.com/office/drawing/2014/main" id="{97CC2F5D-FEBA-C716-22BB-1D64A97E22B8}"/>
              </a:ext>
            </a:extLst>
          </p:cNvPr>
          <p:cNvGrpSpPr/>
          <p:nvPr/>
        </p:nvGrpSpPr>
        <p:grpSpPr>
          <a:xfrm>
            <a:off x="456698" y="1873271"/>
            <a:ext cx="3867150" cy="3867150"/>
            <a:chOff x="751709" y="3753241"/>
            <a:chExt cx="3867150" cy="3867150"/>
          </a:xfrm>
        </p:grpSpPr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B1554F93-4BC3-65A7-691B-A56DEA983614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1709" y="3753241"/>
              <a:ext cx="3867149" cy="3867149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24AAECA1-78F7-68B6-0E18-04AFAB88940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89257" y="4290789"/>
              <a:ext cx="2792995" cy="2792995"/>
            </a:xfrm>
            <a:prstGeom prst="rect">
              <a:avLst/>
            </a:prstGeom>
          </p:spPr>
        </p:pic>
      </p:grpSp>
      <p:sp>
        <p:nvSpPr>
          <p:cNvPr id="20" name="object 20">
            <a:extLst>
              <a:ext uri="{FF2B5EF4-FFF2-40B4-BE49-F238E27FC236}">
                <a16:creationId xmlns:a16="http://schemas.microsoft.com/office/drawing/2014/main" id="{0ABB6D6D-4AEF-1BA9-53DA-19C1CEDEC392}"/>
              </a:ext>
            </a:extLst>
          </p:cNvPr>
          <p:cNvSpPr txBox="1"/>
          <p:nvPr/>
        </p:nvSpPr>
        <p:spPr>
          <a:xfrm>
            <a:off x="5029200" y="2346608"/>
            <a:ext cx="11446688" cy="5032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Global</a:t>
            </a:r>
            <a:r>
              <a:rPr sz="2400" b="1" spc="2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2400" b="1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Burden:</a:t>
            </a:r>
            <a:r>
              <a:rPr lang="en-US" sz="2400" b="1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en-US" sz="240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Based on data from several countries, it can be estimated that each year, hundreds of millions of patients around the world are affected by HAI. </a:t>
            </a: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en-US" sz="240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burden of HAI is 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 patients in high-income countries and 15 in low- and middle-income countries per 100 patients admitted. </a:t>
            </a: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Globally, an estimated 1 in 10 patients in acute-care hospitals acquire at least one health care-associated infection (HAI) during their stay.</a:t>
            </a: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survey conducted by the World Health Organization (WHO) across 55 hospitals in 14 countries revealed that nosocomial infections had a prevalence rate of 8.7% among hospitalized patients.</a:t>
            </a: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According to a report by the World Health Organization (WHO), approximately 10% of patients with healthcare-associated infections (HAIs) succumb to the infection.</a:t>
            </a:r>
            <a:endParaRPr sz="2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31E132E9-3159-B042-42F0-0DF3CE92F5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5395" y="209061"/>
            <a:ext cx="17277080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300" dirty="0"/>
              <a:t>World-wide Impact</a:t>
            </a:r>
            <a:r>
              <a:rPr spc="-130" dirty="0"/>
              <a:t> </a:t>
            </a:r>
            <a:r>
              <a:rPr lang="en-US" spc="605" dirty="0"/>
              <a:t>of</a:t>
            </a:r>
            <a:r>
              <a:rPr spc="-125" dirty="0"/>
              <a:t> </a:t>
            </a:r>
            <a:r>
              <a:rPr spc="195" dirty="0"/>
              <a:t>Health</a:t>
            </a:r>
            <a:r>
              <a:rPr spc="-125" dirty="0"/>
              <a:t> </a:t>
            </a:r>
            <a:r>
              <a:rPr spc="385" dirty="0"/>
              <a:t>Care-</a:t>
            </a:r>
            <a:r>
              <a:rPr spc="240" dirty="0"/>
              <a:t>Associated</a:t>
            </a:r>
            <a:r>
              <a:rPr spc="-125" dirty="0"/>
              <a:t> </a:t>
            </a:r>
            <a:r>
              <a:rPr spc="245" dirty="0"/>
              <a:t>Infections</a:t>
            </a:r>
            <a:r>
              <a:rPr spc="-125" dirty="0"/>
              <a:t> </a:t>
            </a:r>
            <a:r>
              <a:rPr spc="-60" dirty="0"/>
              <a:t>(HAIs)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358C1B-BDF9-B542-4658-DDB72DEA5DD9}"/>
              </a:ext>
            </a:extLst>
          </p:cNvPr>
          <p:cNvSpPr txBox="1"/>
          <p:nvPr/>
        </p:nvSpPr>
        <p:spPr>
          <a:xfrm>
            <a:off x="9829800" y="8610901"/>
            <a:ext cx="6612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Source:- WHO -The-burden-of-health-care-associated-infection-worldwide</a:t>
            </a:r>
          </a:p>
          <a:p>
            <a:r>
              <a:rPr lang="en-US" b="0" i="0" u="none" strike="noStrike" dirty="0">
                <a:solidFill>
                  <a:srgbClr val="092862"/>
                </a:solidFill>
                <a:effectLst/>
                <a:latin typeface="Noto Sans" panose="020B0502040504020204" pitchFamily="34" charset="0"/>
                <a:hlinkClick r:id="rId13"/>
              </a:rPr>
              <a:t>Global infection prevention and control priorities 2018–22: a call for action</a:t>
            </a:r>
            <a:r>
              <a:rPr lang="en-US" b="0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 , The lancet</a:t>
            </a:r>
            <a:endParaRPr lang="en-IN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6698" y="6049337"/>
            <a:ext cx="4129063" cy="358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33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2699" y="1537924"/>
            <a:ext cx="9960612" cy="841003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899809" y="490906"/>
            <a:ext cx="3388360" cy="2781300"/>
            <a:chOff x="14899809" y="490906"/>
            <a:chExt cx="3388360" cy="2781300"/>
          </a:xfrm>
        </p:grpSpPr>
        <p:sp>
          <p:nvSpPr>
            <p:cNvPr id="4" name="object 4"/>
            <p:cNvSpPr/>
            <p:nvPr/>
          </p:nvSpPr>
          <p:spPr>
            <a:xfrm>
              <a:off x="14899805" y="1384464"/>
              <a:ext cx="3388360" cy="1801495"/>
            </a:xfrm>
            <a:custGeom>
              <a:avLst/>
              <a:gdLst/>
              <a:ahLst/>
              <a:cxnLst/>
              <a:rect l="l" t="t" r="r" b="b"/>
              <a:pathLst>
                <a:path w="3388359" h="1801495">
                  <a:moveTo>
                    <a:pt x="1938312" y="149860"/>
                  </a:moveTo>
                  <a:lnTo>
                    <a:pt x="1895322" y="171627"/>
                  </a:lnTo>
                  <a:lnTo>
                    <a:pt x="1852650" y="194271"/>
                  </a:lnTo>
                  <a:lnTo>
                    <a:pt x="1810283" y="217652"/>
                  </a:lnTo>
                  <a:lnTo>
                    <a:pt x="1768195" y="241642"/>
                  </a:lnTo>
                  <a:lnTo>
                    <a:pt x="1726412" y="266090"/>
                  </a:lnTo>
                  <a:lnTo>
                    <a:pt x="1684896" y="290893"/>
                  </a:lnTo>
                  <a:lnTo>
                    <a:pt x="1643659" y="315899"/>
                  </a:lnTo>
                  <a:lnTo>
                    <a:pt x="1602676" y="340969"/>
                  </a:lnTo>
                  <a:lnTo>
                    <a:pt x="1561414" y="366128"/>
                  </a:lnTo>
                  <a:lnTo>
                    <a:pt x="1519605" y="391134"/>
                  </a:lnTo>
                  <a:lnTo>
                    <a:pt x="1477264" y="415709"/>
                  </a:lnTo>
                  <a:lnTo>
                    <a:pt x="1434376" y="439585"/>
                  </a:lnTo>
                  <a:lnTo>
                    <a:pt x="1390916" y="462521"/>
                  </a:lnTo>
                  <a:lnTo>
                    <a:pt x="1346911" y="484238"/>
                  </a:lnTo>
                  <a:lnTo>
                    <a:pt x="1302321" y="504482"/>
                  </a:lnTo>
                  <a:lnTo>
                    <a:pt x="1257160" y="522973"/>
                  </a:lnTo>
                  <a:lnTo>
                    <a:pt x="1211402" y="539470"/>
                  </a:lnTo>
                  <a:lnTo>
                    <a:pt x="1165059" y="553707"/>
                  </a:lnTo>
                  <a:lnTo>
                    <a:pt x="1118120" y="565416"/>
                  </a:lnTo>
                  <a:lnTo>
                    <a:pt x="1070571" y="574332"/>
                  </a:lnTo>
                  <a:lnTo>
                    <a:pt x="1022400" y="580186"/>
                  </a:lnTo>
                  <a:lnTo>
                    <a:pt x="973620" y="582739"/>
                  </a:lnTo>
                  <a:lnTo>
                    <a:pt x="923975" y="581888"/>
                  </a:lnTo>
                  <a:lnTo>
                    <a:pt x="875207" y="577799"/>
                  </a:lnTo>
                  <a:lnTo>
                    <a:pt x="827303" y="570636"/>
                  </a:lnTo>
                  <a:lnTo>
                    <a:pt x="780275" y="560527"/>
                  </a:lnTo>
                  <a:lnTo>
                    <a:pt x="734110" y="547624"/>
                  </a:lnTo>
                  <a:lnTo>
                    <a:pt x="688797" y="532079"/>
                  </a:lnTo>
                  <a:lnTo>
                    <a:pt x="644347" y="514032"/>
                  </a:lnTo>
                  <a:lnTo>
                    <a:pt x="600748" y="493636"/>
                  </a:lnTo>
                  <a:lnTo>
                    <a:pt x="558012" y="471043"/>
                  </a:lnTo>
                  <a:lnTo>
                    <a:pt x="516115" y="446379"/>
                  </a:lnTo>
                  <a:lnTo>
                    <a:pt x="475081" y="419811"/>
                  </a:lnTo>
                  <a:lnTo>
                    <a:pt x="434886" y="391477"/>
                  </a:lnTo>
                  <a:lnTo>
                    <a:pt x="395528" y="361518"/>
                  </a:lnTo>
                  <a:lnTo>
                    <a:pt x="357009" y="330098"/>
                  </a:lnTo>
                  <a:lnTo>
                    <a:pt x="319341" y="297357"/>
                  </a:lnTo>
                  <a:lnTo>
                    <a:pt x="282498" y="263423"/>
                  </a:lnTo>
                  <a:lnTo>
                    <a:pt x="246481" y="228473"/>
                  </a:lnTo>
                  <a:lnTo>
                    <a:pt x="211302" y="192633"/>
                  </a:lnTo>
                  <a:lnTo>
                    <a:pt x="176949" y="156070"/>
                  </a:lnTo>
                  <a:lnTo>
                    <a:pt x="143421" y="118910"/>
                  </a:lnTo>
                  <a:lnTo>
                    <a:pt x="110718" y="81305"/>
                  </a:lnTo>
                  <a:lnTo>
                    <a:pt x="78828" y="43408"/>
                  </a:lnTo>
                  <a:lnTo>
                    <a:pt x="47752" y="5359"/>
                  </a:lnTo>
                  <a:lnTo>
                    <a:pt x="77190" y="46685"/>
                  </a:lnTo>
                  <a:lnTo>
                    <a:pt x="107315" y="87668"/>
                  </a:lnTo>
                  <a:lnTo>
                    <a:pt x="138137" y="128193"/>
                  </a:lnTo>
                  <a:lnTo>
                    <a:pt x="169659" y="168135"/>
                  </a:lnTo>
                  <a:lnTo>
                    <a:pt x="201879" y="207365"/>
                  </a:lnTo>
                  <a:lnTo>
                    <a:pt x="234810" y="245770"/>
                  </a:lnTo>
                  <a:lnTo>
                    <a:pt x="268452" y="283222"/>
                  </a:lnTo>
                  <a:lnTo>
                    <a:pt x="302818" y="319582"/>
                  </a:lnTo>
                  <a:lnTo>
                    <a:pt x="337896" y="354749"/>
                  </a:lnTo>
                  <a:lnTo>
                    <a:pt x="373722" y="388581"/>
                  </a:lnTo>
                  <a:lnTo>
                    <a:pt x="410273" y="420966"/>
                  </a:lnTo>
                  <a:lnTo>
                    <a:pt x="447573" y="451789"/>
                  </a:lnTo>
                  <a:lnTo>
                    <a:pt x="485609" y="480898"/>
                  </a:lnTo>
                  <a:lnTo>
                    <a:pt x="524408" y="508203"/>
                  </a:lnTo>
                  <a:lnTo>
                    <a:pt x="563956" y="533552"/>
                  </a:lnTo>
                  <a:lnTo>
                    <a:pt x="604278" y="556831"/>
                  </a:lnTo>
                  <a:lnTo>
                    <a:pt x="645363" y="577926"/>
                  </a:lnTo>
                  <a:lnTo>
                    <a:pt x="687209" y="596696"/>
                  </a:lnTo>
                  <a:lnTo>
                    <a:pt x="729856" y="613041"/>
                  </a:lnTo>
                  <a:lnTo>
                    <a:pt x="773277" y="626821"/>
                  </a:lnTo>
                  <a:lnTo>
                    <a:pt x="817486" y="637908"/>
                  </a:lnTo>
                  <a:lnTo>
                    <a:pt x="862495" y="646188"/>
                  </a:lnTo>
                  <a:lnTo>
                    <a:pt x="908304" y="651535"/>
                  </a:lnTo>
                  <a:lnTo>
                    <a:pt x="954925" y="653821"/>
                  </a:lnTo>
                  <a:lnTo>
                    <a:pt x="1002347" y="652945"/>
                  </a:lnTo>
                  <a:lnTo>
                    <a:pt x="1049477" y="648728"/>
                  </a:lnTo>
                  <a:lnTo>
                    <a:pt x="1096175" y="641210"/>
                  </a:lnTo>
                  <a:lnTo>
                    <a:pt x="1142453" y="630631"/>
                  </a:lnTo>
                  <a:lnTo>
                    <a:pt x="1188288" y="617220"/>
                  </a:lnTo>
                  <a:lnTo>
                    <a:pt x="1233703" y="601192"/>
                  </a:lnTo>
                  <a:lnTo>
                    <a:pt x="1278674" y="582777"/>
                  </a:lnTo>
                  <a:lnTo>
                    <a:pt x="1323213" y="562203"/>
                  </a:lnTo>
                  <a:lnTo>
                    <a:pt x="1367320" y="539699"/>
                  </a:lnTo>
                  <a:lnTo>
                    <a:pt x="1410982" y="515493"/>
                  </a:lnTo>
                  <a:lnTo>
                    <a:pt x="1454200" y="489800"/>
                  </a:lnTo>
                  <a:lnTo>
                    <a:pt x="1496987" y="462864"/>
                  </a:lnTo>
                  <a:lnTo>
                    <a:pt x="1539328" y="434898"/>
                  </a:lnTo>
                  <a:lnTo>
                    <a:pt x="1581226" y="406146"/>
                  </a:lnTo>
                  <a:lnTo>
                    <a:pt x="1622679" y="376821"/>
                  </a:lnTo>
                  <a:lnTo>
                    <a:pt x="1663687" y="347154"/>
                  </a:lnTo>
                  <a:lnTo>
                    <a:pt x="1742744" y="289013"/>
                  </a:lnTo>
                  <a:lnTo>
                    <a:pt x="1781454" y="260705"/>
                  </a:lnTo>
                  <a:lnTo>
                    <a:pt x="1820354" y="232537"/>
                  </a:lnTo>
                  <a:lnTo>
                    <a:pt x="1859470" y="204609"/>
                  </a:lnTo>
                  <a:lnTo>
                    <a:pt x="1898789" y="177012"/>
                  </a:lnTo>
                  <a:lnTo>
                    <a:pt x="1938312" y="149860"/>
                  </a:lnTo>
                  <a:close/>
                </a:path>
                <a:path w="3388359" h="1801495">
                  <a:moveTo>
                    <a:pt x="2445512" y="794918"/>
                  </a:moveTo>
                  <a:lnTo>
                    <a:pt x="2246312" y="1564081"/>
                  </a:lnTo>
                  <a:lnTo>
                    <a:pt x="2352497" y="1583994"/>
                  </a:lnTo>
                  <a:lnTo>
                    <a:pt x="2445512" y="794918"/>
                  </a:lnTo>
                  <a:close/>
                </a:path>
                <a:path w="3388359" h="1801495">
                  <a:moveTo>
                    <a:pt x="2958820" y="572071"/>
                  </a:moveTo>
                  <a:lnTo>
                    <a:pt x="2677058" y="1781530"/>
                  </a:lnTo>
                  <a:lnTo>
                    <a:pt x="2783243" y="1801444"/>
                  </a:lnTo>
                  <a:lnTo>
                    <a:pt x="2958820" y="572071"/>
                  </a:lnTo>
                  <a:close/>
                </a:path>
                <a:path w="3388359" h="1801495">
                  <a:moveTo>
                    <a:pt x="3290862" y="900671"/>
                  </a:moveTo>
                  <a:lnTo>
                    <a:pt x="3089376" y="1681988"/>
                  </a:lnTo>
                  <a:lnTo>
                    <a:pt x="3195548" y="1701888"/>
                  </a:lnTo>
                  <a:lnTo>
                    <a:pt x="3290862" y="900671"/>
                  </a:lnTo>
                  <a:close/>
                </a:path>
                <a:path w="3388359" h="1801495">
                  <a:moveTo>
                    <a:pt x="3388182" y="517588"/>
                  </a:moveTo>
                  <a:lnTo>
                    <a:pt x="3317303" y="485952"/>
                  </a:lnTo>
                  <a:lnTo>
                    <a:pt x="3271710" y="470268"/>
                  </a:lnTo>
                  <a:lnTo>
                    <a:pt x="3226282" y="457860"/>
                  </a:lnTo>
                  <a:lnTo>
                    <a:pt x="3181007" y="448602"/>
                  </a:lnTo>
                  <a:lnTo>
                    <a:pt x="3135884" y="442341"/>
                  </a:lnTo>
                  <a:lnTo>
                    <a:pt x="3090926" y="438950"/>
                  </a:lnTo>
                  <a:lnTo>
                    <a:pt x="3046120" y="438302"/>
                  </a:lnTo>
                  <a:lnTo>
                    <a:pt x="3001454" y="440232"/>
                  </a:lnTo>
                  <a:lnTo>
                    <a:pt x="2956941" y="444639"/>
                  </a:lnTo>
                  <a:lnTo>
                    <a:pt x="2912580" y="451358"/>
                  </a:lnTo>
                  <a:lnTo>
                    <a:pt x="2868371" y="460273"/>
                  </a:lnTo>
                  <a:lnTo>
                    <a:pt x="2824302" y="471233"/>
                  </a:lnTo>
                  <a:lnTo>
                    <a:pt x="2780373" y="484111"/>
                  </a:lnTo>
                  <a:lnTo>
                    <a:pt x="2736583" y="498767"/>
                  </a:lnTo>
                  <a:lnTo>
                    <a:pt x="2692933" y="515061"/>
                  </a:lnTo>
                  <a:lnTo>
                    <a:pt x="2649423" y="532853"/>
                  </a:lnTo>
                  <a:lnTo>
                    <a:pt x="2606052" y="552018"/>
                  </a:lnTo>
                  <a:lnTo>
                    <a:pt x="2562809" y="572414"/>
                  </a:lnTo>
                  <a:lnTo>
                    <a:pt x="2519705" y="593915"/>
                  </a:lnTo>
                  <a:lnTo>
                    <a:pt x="2476728" y="616369"/>
                  </a:lnTo>
                  <a:lnTo>
                    <a:pt x="2433878" y="639648"/>
                  </a:lnTo>
                  <a:lnTo>
                    <a:pt x="2391156" y="663613"/>
                  </a:lnTo>
                  <a:lnTo>
                    <a:pt x="2348560" y="688124"/>
                  </a:lnTo>
                  <a:lnTo>
                    <a:pt x="2306091" y="713054"/>
                  </a:lnTo>
                  <a:lnTo>
                    <a:pt x="2263737" y="738251"/>
                  </a:lnTo>
                  <a:lnTo>
                    <a:pt x="2137397" y="814171"/>
                  </a:lnTo>
                  <a:lnTo>
                    <a:pt x="2095525" y="839114"/>
                  </a:lnTo>
                  <a:lnTo>
                    <a:pt x="2065934" y="856462"/>
                  </a:lnTo>
                  <a:lnTo>
                    <a:pt x="2036140" y="873556"/>
                  </a:lnTo>
                  <a:lnTo>
                    <a:pt x="2006130" y="890346"/>
                  </a:lnTo>
                  <a:lnTo>
                    <a:pt x="1975929" y="906792"/>
                  </a:lnTo>
                  <a:lnTo>
                    <a:pt x="2024468" y="890828"/>
                  </a:lnTo>
                  <a:lnTo>
                    <a:pt x="2072563" y="873302"/>
                  </a:lnTo>
                  <a:lnTo>
                    <a:pt x="2120150" y="854417"/>
                  </a:lnTo>
                  <a:lnTo>
                    <a:pt x="2167217" y="834377"/>
                  </a:lnTo>
                  <a:lnTo>
                    <a:pt x="2213711" y="813422"/>
                  </a:lnTo>
                  <a:lnTo>
                    <a:pt x="2259584" y="791743"/>
                  </a:lnTo>
                  <a:lnTo>
                    <a:pt x="2302332" y="770978"/>
                  </a:lnTo>
                  <a:lnTo>
                    <a:pt x="2388209" y="728853"/>
                  </a:lnTo>
                  <a:lnTo>
                    <a:pt x="2431364" y="707821"/>
                  </a:lnTo>
                  <a:lnTo>
                    <a:pt x="2474684" y="687044"/>
                  </a:lnTo>
                  <a:lnTo>
                    <a:pt x="2518168" y="666673"/>
                  </a:lnTo>
                  <a:lnTo>
                    <a:pt x="2561844" y="646887"/>
                  </a:lnTo>
                  <a:lnTo>
                    <a:pt x="2605697" y="627837"/>
                  </a:lnTo>
                  <a:lnTo>
                    <a:pt x="2649753" y="609701"/>
                  </a:lnTo>
                  <a:lnTo>
                    <a:pt x="2694025" y="592645"/>
                  </a:lnTo>
                  <a:lnTo>
                    <a:pt x="2738526" y="576834"/>
                  </a:lnTo>
                  <a:lnTo>
                    <a:pt x="2783243" y="562444"/>
                  </a:lnTo>
                  <a:lnTo>
                    <a:pt x="2828213" y="549617"/>
                  </a:lnTo>
                  <a:lnTo>
                    <a:pt x="2873438" y="538530"/>
                  </a:lnTo>
                  <a:lnTo>
                    <a:pt x="2918930" y="529361"/>
                  </a:lnTo>
                  <a:lnTo>
                    <a:pt x="2964700" y="522274"/>
                  </a:lnTo>
                  <a:lnTo>
                    <a:pt x="3010751" y="517423"/>
                  </a:lnTo>
                  <a:lnTo>
                    <a:pt x="3057093" y="514985"/>
                  </a:lnTo>
                  <a:lnTo>
                    <a:pt x="3103753" y="515112"/>
                  </a:lnTo>
                  <a:lnTo>
                    <a:pt x="3150730" y="517994"/>
                  </a:lnTo>
                  <a:lnTo>
                    <a:pt x="3198025" y="523773"/>
                  </a:lnTo>
                  <a:lnTo>
                    <a:pt x="3245662" y="532638"/>
                  </a:lnTo>
                  <a:lnTo>
                    <a:pt x="3293656" y="544741"/>
                  </a:lnTo>
                  <a:lnTo>
                    <a:pt x="3342005" y="560247"/>
                  </a:lnTo>
                  <a:lnTo>
                    <a:pt x="3388182" y="578345"/>
                  </a:lnTo>
                  <a:lnTo>
                    <a:pt x="3388182" y="517588"/>
                  </a:lnTo>
                  <a:close/>
                </a:path>
                <a:path w="3388359" h="1801495">
                  <a:moveTo>
                    <a:pt x="3388182" y="337337"/>
                  </a:moveTo>
                  <a:lnTo>
                    <a:pt x="3348012" y="312305"/>
                  </a:lnTo>
                  <a:lnTo>
                    <a:pt x="3305873" y="288798"/>
                  </a:lnTo>
                  <a:lnTo>
                    <a:pt x="3262439" y="267411"/>
                  </a:lnTo>
                  <a:lnTo>
                    <a:pt x="3217672" y="248259"/>
                  </a:lnTo>
                  <a:lnTo>
                    <a:pt x="3171507" y="231482"/>
                  </a:lnTo>
                  <a:lnTo>
                    <a:pt x="3120707" y="216077"/>
                  </a:lnTo>
                  <a:lnTo>
                    <a:pt x="3070339" y="203669"/>
                  </a:lnTo>
                  <a:lnTo>
                    <a:pt x="3020364" y="194119"/>
                  </a:lnTo>
                  <a:lnTo>
                    <a:pt x="2970809" y="187325"/>
                  </a:lnTo>
                  <a:lnTo>
                    <a:pt x="2921647" y="183184"/>
                  </a:lnTo>
                  <a:lnTo>
                    <a:pt x="2872879" y="181559"/>
                  </a:lnTo>
                  <a:lnTo>
                    <a:pt x="2824505" y="182372"/>
                  </a:lnTo>
                  <a:lnTo>
                    <a:pt x="2776499" y="185483"/>
                  </a:lnTo>
                  <a:lnTo>
                    <a:pt x="2728874" y="190792"/>
                  </a:lnTo>
                  <a:lnTo>
                    <a:pt x="2681605" y="198170"/>
                  </a:lnTo>
                  <a:lnTo>
                    <a:pt x="2634704" y="207530"/>
                  </a:lnTo>
                  <a:lnTo>
                    <a:pt x="2588145" y="218744"/>
                  </a:lnTo>
                  <a:lnTo>
                    <a:pt x="2541943" y="231698"/>
                  </a:lnTo>
                  <a:lnTo>
                    <a:pt x="2496070" y="246278"/>
                  </a:lnTo>
                  <a:lnTo>
                    <a:pt x="2450541" y="262394"/>
                  </a:lnTo>
                  <a:lnTo>
                    <a:pt x="2405329" y="279908"/>
                  </a:lnTo>
                  <a:lnTo>
                    <a:pt x="2360434" y="298716"/>
                  </a:lnTo>
                  <a:lnTo>
                    <a:pt x="2315845" y="318693"/>
                  </a:lnTo>
                  <a:lnTo>
                    <a:pt x="2271572" y="339750"/>
                  </a:lnTo>
                  <a:lnTo>
                    <a:pt x="2227592" y="361772"/>
                  </a:lnTo>
                  <a:lnTo>
                    <a:pt x="2183892" y="384619"/>
                  </a:lnTo>
                  <a:lnTo>
                    <a:pt x="2140496" y="408216"/>
                  </a:lnTo>
                  <a:lnTo>
                    <a:pt x="2097366" y="432422"/>
                  </a:lnTo>
                  <a:lnTo>
                    <a:pt x="2054504" y="457136"/>
                  </a:lnTo>
                  <a:lnTo>
                    <a:pt x="2011908" y="482231"/>
                  </a:lnTo>
                  <a:lnTo>
                    <a:pt x="1969579" y="507619"/>
                  </a:lnTo>
                  <a:lnTo>
                    <a:pt x="1927491" y="533184"/>
                  </a:lnTo>
                  <a:lnTo>
                    <a:pt x="1842427" y="585165"/>
                  </a:lnTo>
                  <a:lnTo>
                    <a:pt x="1798675" y="611378"/>
                  </a:lnTo>
                  <a:lnTo>
                    <a:pt x="1754403" y="637222"/>
                  </a:lnTo>
                  <a:lnTo>
                    <a:pt x="1709597" y="662444"/>
                  </a:lnTo>
                  <a:lnTo>
                    <a:pt x="1664246" y="686803"/>
                  </a:lnTo>
                  <a:lnTo>
                    <a:pt x="1618335" y="710057"/>
                  </a:lnTo>
                  <a:lnTo>
                    <a:pt x="1571879" y="731977"/>
                  </a:lnTo>
                  <a:lnTo>
                    <a:pt x="1524850" y="752309"/>
                  </a:lnTo>
                  <a:lnTo>
                    <a:pt x="1477264" y="770813"/>
                  </a:lnTo>
                  <a:lnTo>
                    <a:pt x="1429105" y="787260"/>
                  </a:lnTo>
                  <a:lnTo>
                    <a:pt x="1380350" y="801420"/>
                  </a:lnTo>
                  <a:lnTo>
                    <a:pt x="1331023" y="813028"/>
                  </a:lnTo>
                  <a:lnTo>
                    <a:pt x="1281087" y="821855"/>
                  </a:lnTo>
                  <a:lnTo>
                    <a:pt x="1230553" y="827659"/>
                  </a:lnTo>
                  <a:lnTo>
                    <a:pt x="1179423" y="830211"/>
                  </a:lnTo>
                  <a:lnTo>
                    <a:pt x="1130274" y="829564"/>
                  </a:lnTo>
                  <a:lnTo>
                    <a:pt x="1081874" y="826096"/>
                  </a:lnTo>
                  <a:lnTo>
                    <a:pt x="1034249" y="819899"/>
                  </a:lnTo>
                  <a:lnTo>
                    <a:pt x="987374" y="811085"/>
                  </a:lnTo>
                  <a:lnTo>
                    <a:pt x="941247" y="799795"/>
                  </a:lnTo>
                  <a:lnTo>
                    <a:pt x="895883" y="786104"/>
                  </a:lnTo>
                  <a:lnTo>
                    <a:pt x="851255" y="770166"/>
                  </a:lnTo>
                  <a:lnTo>
                    <a:pt x="807389" y="752055"/>
                  </a:lnTo>
                  <a:lnTo>
                    <a:pt x="764260" y="731913"/>
                  </a:lnTo>
                  <a:lnTo>
                    <a:pt x="721880" y="709828"/>
                  </a:lnTo>
                  <a:lnTo>
                    <a:pt x="680237" y="685939"/>
                  </a:lnTo>
                  <a:lnTo>
                    <a:pt x="639330" y="660336"/>
                  </a:lnTo>
                  <a:lnTo>
                    <a:pt x="599173" y="633145"/>
                  </a:lnTo>
                  <a:lnTo>
                    <a:pt x="559739" y="604469"/>
                  </a:lnTo>
                  <a:lnTo>
                    <a:pt x="521042" y="574433"/>
                  </a:lnTo>
                  <a:lnTo>
                    <a:pt x="483082" y="543140"/>
                  </a:lnTo>
                  <a:lnTo>
                    <a:pt x="445846" y="510705"/>
                  </a:lnTo>
                  <a:lnTo>
                    <a:pt x="409333" y="477253"/>
                  </a:lnTo>
                  <a:lnTo>
                    <a:pt x="373557" y="442874"/>
                  </a:lnTo>
                  <a:lnTo>
                    <a:pt x="338493" y="407695"/>
                  </a:lnTo>
                  <a:lnTo>
                    <a:pt x="304152" y="371830"/>
                  </a:lnTo>
                  <a:lnTo>
                    <a:pt x="270535" y="335381"/>
                  </a:lnTo>
                  <a:lnTo>
                    <a:pt x="237629" y="298475"/>
                  </a:lnTo>
                  <a:lnTo>
                    <a:pt x="205447" y="261213"/>
                  </a:lnTo>
                  <a:lnTo>
                    <a:pt x="173977" y="223710"/>
                  </a:lnTo>
                  <a:lnTo>
                    <a:pt x="143217" y="186080"/>
                  </a:lnTo>
                  <a:lnTo>
                    <a:pt x="113157" y="148437"/>
                  </a:lnTo>
                  <a:lnTo>
                    <a:pt x="83820" y="110896"/>
                  </a:lnTo>
                  <a:lnTo>
                    <a:pt x="55168" y="73571"/>
                  </a:lnTo>
                  <a:lnTo>
                    <a:pt x="27228" y="36576"/>
                  </a:lnTo>
                  <a:lnTo>
                    <a:pt x="0" y="0"/>
                  </a:lnTo>
                  <a:lnTo>
                    <a:pt x="20764" y="40906"/>
                  </a:lnTo>
                  <a:lnTo>
                    <a:pt x="42443" y="81965"/>
                  </a:lnTo>
                  <a:lnTo>
                    <a:pt x="65011" y="123101"/>
                  </a:lnTo>
                  <a:lnTo>
                    <a:pt x="88480" y="164211"/>
                  </a:lnTo>
                  <a:lnTo>
                    <a:pt x="112864" y="205232"/>
                  </a:lnTo>
                  <a:lnTo>
                    <a:pt x="138137" y="246075"/>
                  </a:lnTo>
                  <a:lnTo>
                    <a:pt x="164312" y="286639"/>
                  </a:lnTo>
                  <a:lnTo>
                    <a:pt x="191389" y="326859"/>
                  </a:lnTo>
                  <a:lnTo>
                    <a:pt x="219354" y="366636"/>
                  </a:lnTo>
                  <a:lnTo>
                    <a:pt x="248234" y="405892"/>
                  </a:lnTo>
                  <a:lnTo>
                    <a:pt x="277990" y="444550"/>
                  </a:lnTo>
                  <a:lnTo>
                    <a:pt x="308648" y="482498"/>
                  </a:lnTo>
                  <a:lnTo>
                    <a:pt x="340207" y="519684"/>
                  </a:lnTo>
                  <a:lnTo>
                    <a:pt x="372656" y="556006"/>
                  </a:lnTo>
                  <a:lnTo>
                    <a:pt x="405993" y="591375"/>
                  </a:lnTo>
                  <a:lnTo>
                    <a:pt x="440232" y="625703"/>
                  </a:lnTo>
                  <a:lnTo>
                    <a:pt x="475348" y="658926"/>
                  </a:lnTo>
                  <a:lnTo>
                    <a:pt x="511365" y="690943"/>
                  </a:lnTo>
                  <a:lnTo>
                    <a:pt x="548271" y="721677"/>
                  </a:lnTo>
                  <a:lnTo>
                    <a:pt x="586066" y="751039"/>
                  </a:lnTo>
                  <a:lnTo>
                    <a:pt x="624751" y="778941"/>
                  </a:lnTo>
                  <a:lnTo>
                    <a:pt x="664311" y="805307"/>
                  </a:lnTo>
                  <a:lnTo>
                    <a:pt x="704773" y="830033"/>
                  </a:lnTo>
                  <a:lnTo>
                    <a:pt x="746112" y="853059"/>
                  </a:lnTo>
                  <a:lnTo>
                    <a:pt x="788327" y="874280"/>
                  </a:lnTo>
                  <a:lnTo>
                    <a:pt x="831443" y="893635"/>
                  </a:lnTo>
                  <a:lnTo>
                    <a:pt x="875436" y="911009"/>
                  </a:lnTo>
                  <a:lnTo>
                    <a:pt x="920305" y="926338"/>
                  </a:lnTo>
                  <a:lnTo>
                    <a:pt x="966063" y="939520"/>
                  </a:lnTo>
                  <a:lnTo>
                    <a:pt x="1012698" y="950493"/>
                  </a:lnTo>
                  <a:lnTo>
                    <a:pt x="1060221" y="959154"/>
                  </a:lnTo>
                  <a:lnTo>
                    <a:pt x="1109459" y="965339"/>
                  </a:lnTo>
                  <a:lnTo>
                    <a:pt x="1158379" y="968565"/>
                  </a:lnTo>
                  <a:lnTo>
                    <a:pt x="1206982" y="968997"/>
                  </a:lnTo>
                  <a:lnTo>
                    <a:pt x="1255242" y="966762"/>
                  </a:lnTo>
                  <a:lnTo>
                    <a:pt x="1303159" y="961999"/>
                  </a:lnTo>
                  <a:lnTo>
                    <a:pt x="1350708" y="954874"/>
                  </a:lnTo>
                  <a:lnTo>
                    <a:pt x="1397876" y="945527"/>
                  </a:lnTo>
                  <a:lnTo>
                    <a:pt x="1444650" y="934085"/>
                  </a:lnTo>
                  <a:lnTo>
                    <a:pt x="1491018" y="920711"/>
                  </a:lnTo>
                  <a:lnTo>
                    <a:pt x="1536966" y="905535"/>
                  </a:lnTo>
                  <a:lnTo>
                    <a:pt x="1582483" y="888720"/>
                  </a:lnTo>
                  <a:lnTo>
                    <a:pt x="1627555" y="870394"/>
                  </a:lnTo>
                  <a:lnTo>
                    <a:pt x="1672158" y="850709"/>
                  </a:lnTo>
                  <a:lnTo>
                    <a:pt x="1716278" y="829805"/>
                  </a:lnTo>
                  <a:lnTo>
                    <a:pt x="1759915" y="807834"/>
                  </a:lnTo>
                  <a:lnTo>
                    <a:pt x="1803044" y="784923"/>
                  </a:lnTo>
                  <a:lnTo>
                    <a:pt x="1845652" y="761238"/>
                  </a:lnTo>
                  <a:lnTo>
                    <a:pt x="1887728" y="736917"/>
                  </a:lnTo>
                  <a:lnTo>
                    <a:pt x="1929257" y="712101"/>
                  </a:lnTo>
                  <a:lnTo>
                    <a:pt x="1970582" y="686904"/>
                  </a:lnTo>
                  <a:lnTo>
                    <a:pt x="2053513" y="635863"/>
                  </a:lnTo>
                  <a:lnTo>
                    <a:pt x="2095169" y="610285"/>
                  </a:lnTo>
                  <a:lnTo>
                    <a:pt x="2136991" y="584860"/>
                  </a:lnTo>
                  <a:lnTo>
                    <a:pt x="2178977" y="559714"/>
                  </a:lnTo>
                  <a:lnTo>
                    <a:pt x="2221166" y="534974"/>
                  </a:lnTo>
                  <a:lnTo>
                    <a:pt x="2263571" y="510781"/>
                  </a:lnTo>
                  <a:lnTo>
                    <a:pt x="2306231" y="487273"/>
                  </a:lnTo>
                  <a:lnTo>
                    <a:pt x="2349144" y="464566"/>
                  </a:lnTo>
                  <a:lnTo>
                    <a:pt x="2392337" y="442823"/>
                  </a:lnTo>
                  <a:lnTo>
                    <a:pt x="2435834" y="422148"/>
                  </a:lnTo>
                  <a:lnTo>
                    <a:pt x="2479662" y="402691"/>
                  </a:lnTo>
                  <a:lnTo>
                    <a:pt x="2523845" y="384581"/>
                  </a:lnTo>
                  <a:lnTo>
                    <a:pt x="2568397" y="367957"/>
                  </a:lnTo>
                  <a:lnTo>
                    <a:pt x="2613329" y="352945"/>
                  </a:lnTo>
                  <a:lnTo>
                    <a:pt x="2658681" y="339674"/>
                  </a:lnTo>
                  <a:lnTo>
                    <a:pt x="2704465" y="328295"/>
                  </a:lnTo>
                  <a:lnTo>
                    <a:pt x="2750705" y="318935"/>
                  </a:lnTo>
                  <a:lnTo>
                    <a:pt x="2797429" y="311721"/>
                  </a:lnTo>
                  <a:lnTo>
                    <a:pt x="2844635" y="306793"/>
                  </a:lnTo>
                  <a:lnTo>
                    <a:pt x="2892374" y="304292"/>
                  </a:lnTo>
                  <a:lnTo>
                    <a:pt x="2940647" y="304330"/>
                  </a:lnTo>
                  <a:lnTo>
                    <a:pt x="2989491" y="307060"/>
                  </a:lnTo>
                  <a:lnTo>
                    <a:pt x="3038919" y="312597"/>
                  </a:lnTo>
                  <a:lnTo>
                    <a:pt x="3088944" y="321094"/>
                  </a:lnTo>
                  <a:lnTo>
                    <a:pt x="3139605" y="332676"/>
                  </a:lnTo>
                  <a:lnTo>
                    <a:pt x="3190913" y="347484"/>
                  </a:lnTo>
                  <a:lnTo>
                    <a:pt x="3237014" y="363639"/>
                  </a:lnTo>
                  <a:lnTo>
                    <a:pt x="3281896" y="382168"/>
                  </a:lnTo>
                  <a:lnTo>
                    <a:pt x="3325596" y="402932"/>
                  </a:lnTo>
                  <a:lnTo>
                    <a:pt x="3368192" y="425754"/>
                  </a:lnTo>
                  <a:lnTo>
                    <a:pt x="3388182" y="437642"/>
                  </a:lnTo>
                  <a:lnTo>
                    <a:pt x="3388182" y="337337"/>
                  </a:lnTo>
                  <a:close/>
                </a:path>
              </a:pathLst>
            </a:custGeom>
            <a:solidFill>
              <a:srgbClr val="E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46361" y="2980491"/>
              <a:ext cx="191830" cy="19183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103311" y="2862591"/>
              <a:ext cx="191815" cy="1918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34049" y="3080025"/>
              <a:ext cx="191815" cy="19181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090953" y="576858"/>
              <a:ext cx="1384935" cy="1229995"/>
            </a:xfrm>
            <a:custGeom>
              <a:avLst/>
              <a:gdLst/>
              <a:ahLst/>
              <a:cxnLst/>
              <a:rect l="l" t="t" r="r" b="b"/>
              <a:pathLst>
                <a:path w="1384934" h="1229995">
                  <a:moveTo>
                    <a:pt x="183845" y="173380"/>
                  </a:moveTo>
                  <a:lnTo>
                    <a:pt x="77660" y="153466"/>
                  </a:lnTo>
                  <a:lnTo>
                    <a:pt x="0" y="860666"/>
                  </a:lnTo>
                  <a:lnTo>
                    <a:pt x="183845" y="173380"/>
                  </a:lnTo>
                  <a:close/>
                </a:path>
                <a:path w="1384934" h="1229995">
                  <a:moveTo>
                    <a:pt x="541451" y="119456"/>
                  </a:moveTo>
                  <a:lnTo>
                    <a:pt x="435267" y="99542"/>
                  </a:lnTo>
                  <a:lnTo>
                    <a:pt x="339966" y="900772"/>
                  </a:lnTo>
                  <a:lnTo>
                    <a:pt x="541451" y="119456"/>
                  </a:lnTo>
                  <a:close/>
                </a:path>
                <a:path w="1384934" h="1229995">
                  <a:moveTo>
                    <a:pt x="953770" y="19913"/>
                  </a:moveTo>
                  <a:lnTo>
                    <a:pt x="847585" y="0"/>
                  </a:lnTo>
                  <a:lnTo>
                    <a:pt x="672007" y="1229372"/>
                  </a:lnTo>
                  <a:lnTo>
                    <a:pt x="953770" y="19913"/>
                  </a:lnTo>
                  <a:close/>
                </a:path>
                <a:path w="1384934" h="1229995">
                  <a:moveTo>
                    <a:pt x="1384515" y="237350"/>
                  </a:moveTo>
                  <a:lnTo>
                    <a:pt x="1278331" y="217436"/>
                  </a:lnTo>
                  <a:lnTo>
                    <a:pt x="1185316" y="1006513"/>
                  </a:lnTo>
                  <a:lnTo>
                    <a:pt x="1384515" y="237350"/>
                  </a:lnTo>
                  <a:close/>
                </a:path>
              </a:pathLst>
            </a:custGeom>
            <a:solidFill>
              <a:srgbClr val="E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25805" y="644365"/>
              <a:ext cx="191830" cy="1918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83407" y="590440"/>
              <a:ext cx="191815" cy="1918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95732" y="490906"/>
              <a:ext cx="191815" cy="1918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326473" y="708355"/>
              <a:ext cx="191815" cy="191815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6760632" y="8160081"/>
            <a:ext cx="1259205" cy="1259205"/>
            <a:chOff x="16760632" y="8160081"/>
            <a:chExt cx="1259205" cy="1259205"/>
          </a:xfrm>
        </p:grpSpPr>
        <p:sp>
          <p:nvSpPr>
            <p:cNvPr id="14" name="object 14"/>
            <p:cNvSpPr/>
            <p:nvPr/>
          </p:nvSpPr>
          <p:spPr>
            <a:xfrm>
              <a:off x="16760632" y="8160081"/>
              <a:ext cx="1259205" cy="1259205"/>
            </a:xfrm>
            <a:custGeom>
              <a:avLst/>
              <a:gdLst/>
              <a:ahLst/>
              <a:cxnLst/>
              <a:rect l="l" t="t" r="r" b="b"/>
              <a:pathLst>
                <a:path w="1259205" h="1259204">
                  <a:moveTo>
                    <a:pt x="573147" y="1256467"/>
                  </a:moveTo>
                  <a:lnTo>
                    <a:pt x="526509" y="1250543"/>
                  </a:lnTo>
                  <a:lnTo>
                    <a:pt x="481106" y="1241345"/>
                  </a:lnTo>
                  <a:lnTo>
                    <a:pt x="437049" y="1229004"/>
                  </a:lnTo>
                  <a:lnTo>
                    <a:pt x="394448" y="1213652"/>
                  </a:lnTo>
                  <a:lnTo>
                    <a:pt x="353415" y="1195422"/>
                  </a:lnTo>
                  <a:lnTo>
                    <a:pt x="314058" y="1174446"/>
                  </a:lnTo>
                  <a:lnTo>
                    <a:pt x="276489" y="1150855"/>
                  </a:lnTo>
                  <a:lnTo>
                    <a:pt x="240818" y="1124783"/>
                  </a:lnTo>
                  <a:lnTo>
                    <a:pt x="207155" y="1096361"/>
                  </a:lnTo>
                  <a:lnTo>
                    <a:pt x="175611" y="1065720"/>
                  </a:lnTo>
                  <a:lnTo>
                    <a:pt x="146295" y="1032995"/>
                  </a:lnTo>
                  <a:lnTo>
                    <a:pt x="119318" y="998315"/>
                  </a:lnTo>
                  <a:lnTo>
                    <a:pt x="94792" y="961815"/>
                  </a:lnTo>
                  <a:lnTo>
                    <a:pt x="72824" y="923625"/>
                  </a:lnTo>
                  <a:lnTo>
                    <a:pt x="53527" y="883877"/>
                  </a:lnTo>
                  <a:lnTo>
                    <a:pt x="37011" y="842705"/>
                  </a:lnTo>
                  <a:lnTo>
                    <a:pt x="23386" y="800240"/>
                  </a:lnTo>
                  <a:lnTo>
                    <a:pt x="12761" y="756614"/>
                  </a:lnTo>
                  <a:lnTo>
                    <a:pt x="5249" y="711960"/>
                  </a:lnTo>
                  <a:lnTo>
                    <a:pt x="958" y="666409"/>
                  </a:lnTo>
                  <a:lnTo>
                    <a:pt x="0" y="620093"/>
                  </a:lnTo>
                  <a:lnTo>
                    <a:pt x="2484" y="573146"/>
                  </a:lnTo>
                  <a:lnTo>
                    <a:pt x="8407" y="526507"/>
                  </a:lnTo>
                  <a:lnTo>
                    <a:pt x="17606" y="481104"/>
                  </a:lnTo>
                  <a:lnTo>
                    <a:pt x="29947" y="437048"/>
                  </a:lnTo>
                  <a:lnTo>
                    <a:pt x="45299" y="394447"/>
                  </a:lnTo>
                  <a:lnTo>
                    <a:pt x="63529" y="353414"/>
                  </a:lnTo>
                  <a:lnTo>
                    <a:pt x="84506" y="314058"/>
                  </a:lnTo>
                  <a:lnTo>
                    <a:pt x="108096" y="276489"/>
                  </a:lnTo>
                  <a:lnTo>
                    <a:pt x="134169" y="240818"/>
                  </a:lnTo>
                  <a:lnTo>
                    <a:pt x="162591" y="207155"/>
                  </a:lnTo>
                  <a:lnTo>
                    <a:pt x="193231" y="175610"/>
                  </a:lnTo>
                  <a:lnTo>
                    <a:pt x="225957" y="146295"/>
                  </a:lnTo>
                  <a:lnTo>
                    <a:pt x="260636" y="119318"/>
                  </a:lnTo>
                  <a:lnTo>
                    <a:pt x="297137" y="94791"/>
                  </a:lnTo>
                  <a:lnTo>
                    <a:pt x="335327" y="72824"/>
                  </a:lnTo>
                  <a:lnTo>
                    <a:pt x="375074" y="53527"/>
                  </a:lnTo>
                  <a:lnTo>
                    <a:pt x="416246" y="37011"/>
                  </a:lnTo>
                  <a:lnTo>
                    <a:pt x="458711" y="23386"/>
                  </a:lnTo>
                  <a:lnTo>
                    <a:pt x="502337" y="12761"/>
                  </a:lnTo>
                  <a:lnTo>
                    <a:pt x="546992" y="5249"/>
                  </a:lnTo>
                  <a:lnTo>
                    <a:pt x="592543" y="958"/>
                  </a:lnTo>
                  <a:lnTo>
                    <a:pt x="638858" y="0"/>
                  </a:lnTo>
                  <a:lnTo>
                    <a:pt x="685806" y="2484"/>
                  </a:lnTo>
                  <a:lnTo>
                    <a:pt x="732444" y="8407"/>
                  </a:lnTo>
                  <a:lnTo>
                    <a:pt x="777847" y="17606"/>
                  </a:lnTo>
                  <a:lnTo>
                    <a:pt x="821904" y="29947"/>
                  </a:lnTo>
                  <a:lnTo>
                    <a:pt x="864504" y="45299"/>
                  </a:lnTo>
                  <a:lnTo>
                    <a:pt x="905537" y="63529"/>
                  </a:lnTo>
                  <a:lnTo>
                    <a:pt x="944894" y="84505"/>
                  </a:lnTo>
                  <a:lnTo>
                    <a:pt x="982463" y="108096"/>
                  </a:lnTo>
                  <a:lnTo>
                    <a:pt x="1018134" y="134168"/>
                  </a:lnTo>
                  <a:lnTo>
                    <a:pt x="1051797" y="162591"/>
                  </a:lnTo>
                  <a:lnTo>
                    <a:pt x="1083341" y="193231"/>
                  </a:lnTo>
                  <a:lnTo>
                    <a:pt x="1112657" y="225957"/>
                  </a:lnTo>
                  <a:lnTo>
                    <a:pt x="1139633" y="260636"/>
                  </a:lnTo>
                  <a:lnTo>
                    <a:pt x="1164160" y="297137"/>
                  </a:lnTo>
                  <a:lnTo>
                    <a:pt x="1186127" y="335327"/>
                  </a:lnTo>
                  <a:lnTo>
                    <a:pt x="1205424" y="375074"/>
                  </a:lnTo>
                  <a:lnTo>
                    <a:pt x="1221941" y="416246"/>
                  </a:lnTo>
                  <a:lnTo>
                    <a:pt x="1235566" y="458711"/>
                  </a:lnTo>
                  <a:lnTo>
                    <a:pt x="1246190" y="502337"/>
                  </a:lnTo>
                  <a:lnTo>
                    <a:pt x="1253703" y="546991"/>
                  </a:lnTo>
                  <a:lnTo>
                    <a:pt x="1257994" y="592542"/>
                  </a:lnTo>
                  <a:lnTo>
                    <a:pt x="1258952" y="638857"/>
                  </a:lnTo>
                  <a:lnTo>
                    <a:pt x="1256467" y="685805"/>
                  </a:lnTo>
                  <a:lnTo>
                    <a:pt x="1250544" y="732444"/>
                  </a:lnTo>
                  <a:lnTo>
                    <a:pt x="1241346" y="777846"/>
                  </a:lnTo>
                  <a:lnTo>
                    <a:pt x="1229005" y="821903"/>
                  </a:lnTo>
                  <a:lnTo>
                    <a:pt x="1213653" y="864503"/>
                  </a:lnTo>
                  <a:lnTo>
                    <a:pt x="1195423" y="905537"/>
                  </a:lnTo>
                  <a:lnTo>
                    <a:pt x="1174447" y="944893"/>
                  </a:lnTo>
                  <a:lnTo>
                    <a:pt x="1150856" y="982462"/>
                  </a:lnTo>
                  <a:lnTo>
                    <a:pt x="1124784" y="1018133"/>
                  </a:lnTo>
                  <a:lnTo>
                    <a:pt x="1096361" y="1051796"/>
                  </a:lnTo>
                  <a:lnTo>
                    <a:pt x="1065721" y="1083341"/>
                  </a:lnTo>
                  <a:lnTo>
                    <a:pt x="1032995" y="1112656"/>
                  </a:lnTo>
                  <a:lnTo>
                    <a:pt x="998316" y="1139633"/>
                  </a:lnTo>
                  <a:lnTo>
                    <a:pt x="961815" y="1164160"/>
                  </a:lnTo>
                  <a:lnTo>
                    <a:pt x="923625" y="1186127"/>
                  </a:lnTo>
                  <a:lnTo>
                    <a:pt x="883878" y="1205424"/>
                  </a:lnTo>
                  <a:lnTo>
                    <a:pt x="842706" y="1221940"/>
                  </a:lnTo>
                  <a:lnTo>
                    <a:pt x="800241" y="1235566"/>
                  </a:lnTo>
                  <a:lnTo>
                    <a:pt x="756615" y="1246190"/>
                  </a:lnTo>
                  <a:lnTo>
                    <a:pt x="711961" y="1253702"/>
                  </a:lnTo>
                  <a:lnTo>
                    <a:pt x="666410" y="1257993"/>
                  </a:lnTo>
                  <a:lnTo>
                    <a:pt x="620095" y="1258951"/>
                  </a:lnTo>
                  <a:lnTo>
                    <a:pt x="573147" y="1256467"/>
                  </a:lnTo>
                  <a:close/>
                </a:path>
              </a:pathLst>
            </a:custGeom>
            <a:solidFill>
              <a:srgbClr val="500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127576" y="8539451"/>
              <a:ext cx="501015" cy="565785"/>
            </a:xfrm>
            <a:custGeom>
              <a:avLst/>
              <a:gdLst/>
              <a:ahLst/>
              <a:cxnLst/>
              <a:rect l="l" t="t" r="r" b="b"/>
              <a:pathLst>
                <a:path w="501015" h="565784">
                  <a:moveTo>
                    <a:pt x="7043" y="565447"/>
                  </a:moveTo>
                  <a:lnTo>
                    <a:pt x="0" y="559454"/>
                  </a:lnTo>
                  <a:lnTo>
                    <a:pt x="84472" y="459580"/>
                  </a:lnTo>
                  <a:lnTo>
                    <a:pt x="61764" y="440393"/>
                  </a:lnTo>
                  <a:lnTo>
                    <a:pt x="100189" y="394977"/>
                  </a:lnTo>
                  <a:lnTo>
                    <a:pt x="77849" y="376106"/>
                  </a:lnTo>
                  <a:lnTo>
                    <a:pt x="116695" y="330163"/>
                  </a:lnTo>
                  <a:lnTo>
                    <a:pt x="150021" y="358339"/>
                  </a:lnTo>
                  <a:lnTo>
                    <a:pt x="156697" y="350401"/>
                  </a:lnTo>
                  <a:lnTo>
                    <a:pt x="123371" y="322226"/>
                  </a:lnTo>
                  <a:lnTo>
                    <a:pt x="150705" y="289898"/>
                  </a:lnTo>
                  <a:lnTo>
                    <a:pt x="184031" y="318073"/>
                  </a:lnTo>
                  <a:lnTo>
                    <a:pt x="190707" y="310136"/>
                  </a:lnTo>
                  <a:lnTo>
                    <a:pt x="157381" y="281961"/>
                  </a:lnTo>
                  <a:lnTo>
                    <a:pt x="184715" y="249633"/>
                  </a:lnTo>
                  <a:lnTo>
                    <a:pt x="218041" y="277808"/>
                  </a:lnTo>
                  <a:lnTo>
                    <a:pt x="224717" y="269871"/>
                  </a:lnTo>
                  <a:lnTo>
                    <a:pt x="191391" y="241696"/>
                  </a:lnTo>
                  <a:lnTo>
                    <a:pt x="218725" y="209368"/>
                  </a:lnTo>
                  <a:lnTo>
                    <a:pt x="252051" y="237543"/>
                  </a:lnTo>
                  <a:lnTo>
                    <a:pt x="258727" y="229606"/>
                  </a:lnTo>
                  <a:lnTo>
                    <a:pt x="225400" y="201431"/>
                  </a:lnTo>
                  <a:lnTo>
                    <a:pt x="252735" y="169103"/>
                  </a:lnTo>
                  <a:lnTo>
                    <a:pt x="286061" y="197278"/>
                  </a:lnTo>
                  <a:lnTo>
                    <a:pt x="292737" y="189340"/>
                  </a:lnTo>
                  <a:lnTo>
                    <a:pt x="259410" y="161165"/>
                  </a:lnTo>
                  <a:lnTo>
                    <a:pt x="286744" y="128838"/>
                  </a:lnTo>
                  <a:lnTo>
                    <a:pt x="320071" y="157013"/>
                  </a:lnTo>
                  <a:lnTo>
                    <a:pt x="326747" y="149075"/>
                  </a:lnTo>
                  <a:lnTo>
                    <a:pt x="293420" y="120900"/>
                  </a:lnTo>
                  <a:lnTo>
                    <a:pt x="320754" y="88572"/>
                  </a:lnTo>
                  <a:lnTo>
                    <a:pt x="354081" y="116748"/>
                  </a:lnTo>
                  <a:lnTo>
                    <a:pt x="360757" y="108915"/>
                  </a:lnTo>
                  <a:lnTo>
                    <a:pt x="327430" y="80740"/>
                  </a:lnTo>
                  <a:lnTo>
                    <a:pt x="359180" y="43208"/>
                  </a:lnTo>
                  <a:lnTo>
                    <a:pt x="338364" y="25599"/>
                  </a:lnTo>
                  <a:lnTo>
                    <a:pt x="333192" y="20150"/>
                  </a:lnTo>
                  <a:lnTo>
                    <a:pt x="329986" y="14494"/>
                  </a:lnTo>
                  <a:lnTo>
                    <a:pt x="328998" y="9292"/>
                  </a:lnTo>
                  <a:lnTo>
                    <a:pt x="330479" y="5204"/>
                  </a:lnTo>
                  <a:lnTo>
                    <a:pt x="334947" y="0"/>
                  </a:lnTo>
                  <a:lnTo>
                    <a:pt x="344514" y="1944"/>
                  </a:lnTo>
                  <a:lnTo>
                    <a:pt x="491382" y="126104"/>
                  </a:lnTo>
                  <a:lnTo>
                    <a:pt x="500814" y="142389"/>
                  </a:lnTo>
                  <a:lnTo>
                    <a:pt x="499425" y="146500"/>
                  </a:lnTo>
                  <a:lnTo>
                    <a:pt x="494956" y="151704"/>
                  </a:lnTo>
                  <a:lnTo>
                    <a:pt x="485389" y="149759"/>
                  </a:lnTo>
                  <a:lnTo>
                    <a:pt x="477294" y="142925"/>
                  </a:lnTo>
                  <a:lnTo>
                    <a:pt x="456478" y="125316"/>
                  </a:lnTo>
                  <a:lnTo>
                    <a:pt x="174990" y="458213"/>
                  </a:lnTo>
                  <a:lnTo>
                    <a:pt x="152650" y="439342"/>
                  </a:lnTo>
                  <a:lnTo>
                    <a:pt x="114224" y="484759"/>
                  </a:lnTo>
                  <a:lnTo>
                    <a:pt x="91516" y="465572"/>
                  </a:lnTo>
                  <a:lnTo>
                    <a:pt x="7043" y="565447"/>
                  </a:lnTo>
                  <a:close/>
                </a:path>
              </a:pathLst>
            </a:custGeom>
            <a:solidFill>
              <a:srgbClr val="F6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527442" y="8474164"/>
              <a:ext cx="148707" cy="14445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389965" y="1987203"/>
            <a:ext cx="9576435" cy="4863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500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FFFFFF"/>
                </a:solidFill>
                <a:latin typeface="Tahoma"/>
                <a:cs typeface="Tahoma"/>
              </a:rPr>
              <a:t>Burden of HAI in India:</a:t>
            </a:r>
            <a:r>
              <a:rPr lang="en-US" sz="2800" b="1" spc="37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</a:p>
          <a:p>
            <a:pPr marL="355600" marR="5080" indent="-342900" algn="just">
              <a:lnSpc>
                <a:spcPct val="1165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burden of health-care-associated infections was also recently highlighted in Southeast Asian countries.</a:t>
            </a:r>
          </a:p>
          <a:p>
            <a:pPr marL="355600" marR="5080" indent="-342900" algn="just">
              <a:lnSpc>
                <a:spcPct val="1165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Lancet Global Health report highlights significant variability in healthcare-associated infection (HAI) rates across India, with prevalence ranging from 11% to 83% depending on the type of infection. Among the most common HAIs reported in Indian hospitals are central line-associated bloodstream infections (CLABSI), catheter-associated urinary tract infections (CAUTI), surgical site infections (SSIs), and ventilator-associated pneumonia (VAP).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505395" y="209061"/>
            <a:ext cx="17277080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300" dirty="0"/>
              <a:t>Indian Burden</a:t>
            </a:r>
            <a:r>
              <a:rPr spc="-130" dirty="0"/>
              <a:t> </a:t>
            </a:r>
            <a:r>
              <a:rPr lang="en-US" spc="605" dirty="0"/>
              <a:t>of</a:t>
            </a:r>
            <a:r>
              <a:rPr spc="-125" dirty="0"/>
              <a:t> </a:t>
            </a:r>
            <a:r>
              <a:rPr spc="195" dirty="0"/>
              <a:t>Health</a:t>
            </a:r>
            <a:r>
              <a:rPr spc="-125" dirty="0"/>
              <a:t> </a:t>
            </a:r>
            <a:r>
              <a:rPr spc="385" dirty="0"/>
              <a:t>Care-</a:t>
            </a:r>
            <a:r>
              <a:rPr spc="240" dirty="0"/>
              <a:t>Associated</a:t>
            </a:r>
            <a:r>
              <a:rPr spc="-125" dirty="0"/>
              <a:t> </a:t>
            </a:r>
            <a:r>
              <a:rPr spc="245" dirty="0"/>
              <a:t>Infections</a:t>
            </a:r>
            <a:r>
              <a:rPr spc="-125" dirty="0"/>
              <a:t> </a:t>
            </a:r>
            <a:r>
              <a:rPr spc="-60" dirty="0"/>
              <a:t>(HAIs)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21689" y="7702207"/>
            <a:ext cx="92389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schemeClr val="tx1"/>
                </a:solidFill>
              </a:rPr>
              <a:t>Source</a:t>
            </a:r>
            <a:r>
              <a:rPr lang="en-US" sz="2200" dirty="0">
                <a:solidFill>
                  <a:schemeClr val="bg1"/>
                </a:solidFill>
              </a:rPr>
              <a:t>: </a:t>
            </a:r>
            <a:r>
              <a:rPr lang="en-US" sz="2200" dirty="0">
                <a:solidFill>
                  <a:schemeClr val="tx1"/>
                </a:solidFill>
              </a:rPr>
              <a:t>Purva Mathur and etal. Health-care-associated bloodstream and urinary tract infections in a network of hospitals in India: a multicenter, hospital-based, prospective surveillance study. Lancet Glob Health. 2023;11(3):e123–e134. </a:t>
            </a:r>
            <a:r>
              <a:rPr lang="en-US" sz="2200" u="sng" dirty="0">
                <a:solidFill>
                  <a:schemeClr val="tx1"/>
                </a:solidFill>
              </a:rPr>
              <a:t>https://www.thelancet.com/journals/langlo/article/PIIS2214-109X(22)00317-5/fulltext </a:t>
            </a:r>
            <a:r>
              <a:rPr lang="en-IN" u="sng" dirty="0">
                <a:solidFill>
                  <a:schemeClr val="tx1"/>
                </a:solidFill>
              </a:rPr>
              <a:t>  </a:t>
            </a:r>
          </a:p>
          <a:p>
            <a:r>
              <a:rPr lang="en-US" dirty="0"/>
              <a:t> </a:t>
            </a:r>
            <a:endParaRPr lang="en-I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692D04-B12E-AEF6-BB54-513A4D9B4A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779" y="2705100"/>
            <a:ext cx="5191621" cy="51916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01" y="6057900"/>
            <a:ext cx="18288000" cy="3589020"/>
          </a:xfrm>
          <a:custGeom>
            <a:avLst/>
            <a:gdLst/>
            <a:ahLst/>
            <a:cxnLst/>
            <a:rect l="l" t="t" r="r" b="b"/>
            <a:pathLst>
              <a:path w="18288000" h="3589020">
                <a:moveTo>
                  <a:pt x="9951636" y="12700"/>
                </a:moveTo>
                <a:lnTo>
                  <a:pt x="8370536" y="12700"/>
                </a:lnTo>
                <a:lnTo>
                  <a:pt x="8422819" y="0"/>
                </a:lnTo>
                <a:lnTo>
                  <a:pt x="9845750" y="0"/>
                </a:lnTo>
                <a:lnTo>
                  <a:pt x="9951636" y="12700"/>
                </a:lnTo>
                <a:close/>
              </a:path>
              <a:path w="18288000" h="3589020">
                <a:moveTo>
                  <a:pt x="11105693" y="25400"/>
                </a:moveTo>
                <a:lnTo>
                  <a:pt x="7325730" y="25400"/>
                </a:lnTo>
                <a:lnTo>
                  <a:pt x="7430016" y="12700"/>
                </a:lnTo>
                <a:lnTo>
                  <a:pt x="11001631" y="12700"/>
                </a:lnTo>
                <a:lnTo>
                  <a:pt x="11105693" y="25400"/>
                </a:lnTo>
                <a:close/>
              </a:path>
              <a:path w="18288000" h="3589020">
                <a:moveTo>
                  <a:pt x="11726211" y="38100"/>
                </a:moveTo>
                <a:lnTo>
                  <a:pt x="6701884" y="38100"/>
                </a:lnTo>
                <a:lnTo>
                  <a:pt x="6805593" y="25400"/>
                </a:lnTo>
                <a:lnTo>
                  <a:pt x="11623262" y="25400"/>
                </a:lnTo>
                <a:lnTo>
                  <a:pt x="11726211" y="38100"/>
                </a:lnTo>
                <a:close/>
              </a:path>
              <a:path w="18288000" h="3589020">
                <a:moveTo>
                  <a:pt x="12238006" y="50800"/>
                </a:moveTo>
                <a:lnTo>
                  <a:pt x="6185399" y="50800"/>
                </a:lnTo>
                <a:lnTo>
                  <a:pt x="6288393" y="38100"/>
                </a:lnTo>
                <a:lnTo>
                  <a:pt x="12136048" y="38100"/>
                </a:lnTo>
                <a:lnTo>
                  <a:pt x="12238006" y="50800"/>
                </a:lnTo>
                <a:close/>
              </a:path>
              <a:path w="18288000" h="3589020">
                <a:moveTo>
                  <a:pt x="12643763" y="63500"/>
                </a:moveTo>
                <a:lnTo>
                  <a:pt x="5775200" y="63500"/>
                </a:lnTo>
                <a:lnTo>
                  <a:pt x="5877466" y="50800"/>
                </a:lnTo>
                <a:lnTo>
                  <a:pt x="12542640" y="50800"/>
                </a:lnTo>
                <a:lnTo>
                  <a:pt x="12643763" y="63500"/>
                </a:lnTo>
                <a:close/>
              </a:path>
              <a:path w="18288000" h="3589020">
                <a:moveTo>
                  <a:pt x="13046088" y="76200"/>
                </a:moveTo>
                <a:lnTo>
                  <a:pt x="5368249" y="76200"/>
                </a:lnTo>
                <a:lnTo>
                  <a:pt x="5469652" y="63500"/>
                </a:lnTo>
                <a:lnTo>
                  <a:pt x="12945836" y="63500"/>
                </a:lnTo>
                <a:lnTo>
                  <a:pt x="13046088" y="76200"/>
                </a:lnTo>
                <a:close/>
              </a:path>
              <a:path w="18288000" h="3589020">
                <a:moveTo>
                  <a:pt x="13345490" y="88900"/>
                </a:moveTo>
                <a:lnTo>
                  <a:pt x="5065497" y="88900"/>
                </a:lnTo>
                <a:lnTo>
                  <a:pt x="5166163" y="76200"/>
                </a:lnTo>
                <a:lnTo>
                  <a:pt x="13245917" y="76200"/>
                </a:lnTo>
                <a:lnTo>
                  <a:pt x="13345490" y="88900"/>
                </a:lnTo>
                <a:close/>
              </a:path>
              <a:path w="18288000" h="3589020">
                <a:moveTo>
                  <a:pt x="13741453" y="101600"/>
                </a:moveTo>
                <a:lnTo>
                  <a:pt x="4665549" y="101600"/>
                </a:lnTo>
                <a:lnTo>
                  <a:pt x="4765112" y="88900"/>
                </a:lnTo>
                <a:lnTo>
                  <a:pt x="13642816" y="88900"/>
                </a:lnTo>
                <a:lnTo>
                  <a:pt x="13741453" y="101600"/>
                </a:lnTo>
                <a:close/>
              </a:path>
              <a:path w="18288000" h="3589020">
                <a:moveTo>
                  <a:pt x="14035913" y="114300"/>
                </a:moveTo>
                <a:lnTo>
                  <a:pt x="4368679" y="114300"/>
                </a:lnTo>
                <a:lnTo>
                  <a:pt x="4467325" y="101600"/>
                </a:lnTo>
                <a:lnTo>
                  <a:pt x="13938003" y="101600"/>
                </a:lnTo>
                <a:lnTo>
                  <a:pt x="14035913" y="114300"/>
                </a:lnTo>
                <a:close/>
              </a:path>
              <a:path w="18288000" h="3589020">
                <a:moveTo>
                  <a:pt x="14230989" y="127000"/>
                </a:moveTo>
                <a:lnTo>
                  <a:pt x="4074715" y="127000"/>
                </a:lnTo>
                <a:lnTo>
                  <a:pt x="4172366" y="114300"/>
                </a:lnTo>
                <a:lnTo>
                  <a:pt x="14133575" y="114300"/>
                </a:lnTo>
                <a:lnTo>
                  <a:pt x="14230989" y="127000"/>
                </a:lnTo>
                <a:close/>
              </a:path>
              <a:path w="18288000" h="3589020">
                <a:moveTo>
                  <a:pt x="14521710" y="139700"/>
                </a:moveTo>
                <a:lnTo>
                  <a:pt x="3880467" y="139700"/>
                </a:lnTo>
                <a:lnTo>
                  <a:pt x="3977413" y="127000"/>
                </a:lnTo>
                <a:lnTo>
                  <a:pt x="14425058" y="127000"/>
                </a:lnTo>
                <a:lnTo>
                  <a:pt x="14521710" y="139700"/>
                </a:lnTo>
                <a:close/>
              </a:path>
              <a:path w="18288000" h="3589020">
                <a:moveTo>
                  <a:pt x="14810104" y="152400"/>
                </a:moveTo>
                <a:lnTo>
                  <a:pt x="3591860" y="152400"/>
                </a:lnTo>
                <a:lnTo>
                  <a:pt x="3687682" y="139700"/>
                </a:lnTo>
                <a:lnTo>
                  <a:pt x="14714235" y="139700"/>
                </a:lnTo>
                <a:lnTo>
                  <a:pt x="14810104" y="152400"/>
                </a:lnTo>
                <a:close/>
              </a:path>
              <a:path w="18288000" h="3589020">
                <a:moveTo>
                  <a:pt x="15001043" y="165100"/>
                </a:moveTo>
                <a:lnTo>
                  <a:pt x="3306774" y="165100"/>
                </a:lnTo>
                <a:lnTo>
                  <a:pt x="3401397" y="152400"/>
                </a:lnTo>
                <a:lnTo>
                  <a:pt x="14905707" y="152400"/>
                </a:lnTo>
                <a:lnTo>
                  <a:pt x="15001043" y="165100"/>
                </a:lnTo>
                <a:close/>
              </a:path>
              <a:path w="18288000" h="3589020">
                <a:moveTo>
                  <a:pt x="15232820" y="177800"/>
                </a:moveTo>
                <a:lnTo>
                  <a:pt x="3118787" y="177800"/>
                </a:lnTo>
                <a:lnTo>
                  <a:pt x="3212568" y="165100"/>
                </a:lnTo>
                <a:lnTo>
                  <a:pt x="15173318" y="165100"/>
                </a:lnTo>
                <a:lnTo>
                  <a:pt x="15232820" y="177800"/>
                </a:lnTo>
                <a:close/>
              </a:path>
              <a:path w="18288000" h="3589020">
                <a:moveTo>
                  <a:pt x="15472036" y="190500"/>
                </a:moveTo>
                <a:lnTo>
                  <a:pt x="2813630" y="190500"/>
                </a:lnTo>
                <a:lnTo>
                  <a:pt x="2919384" y="177800"/>
                </a:lnTo>
                <a:lnTo>
                  <a:pt x="15367436" y="177800"/>
                </a:lnTo>
                <a:lnTo>
                  <a:pt x="15472036" y="190500"/>
                </a:lnTo>
                <a:close/>
              </a:path>
              <a:path w="18288000" h="3589020">
                <a:moveTo>
                  <a:pt x="15887594" y="215900"/>
                </a:moveTo>
                <a:lnTo>
                  <a:pt x="2498207" y="215900"/>
                </a:lnTo>
                <a:lnTo>
                  <a:pt x="2708181" y="190500"/>
                </a:lnTo>
                <a:lnTo>
                  <a:pt x="15576353" y="190500"/>
                </a:lnTo>
                <a:lnTo>
                  <a:pt x="15680387" y="203200"/>
                </a:lnTo>
                <a:lnTo>
                  <a:pt x="15784135" y="203200"/>
                </a:lnTo>
                <a:lnTo>
                  <a:pt x="15887594" y="215900"/>
                </a:lnTo>
                <a:close/>
              </a:path>
              <a:path w="18288000" h="3589020">
                <a:moveTo>
                  <a:pt x="16196215" y="241300"/>
                </a:moveTo>
                <a:lnTo>
                  <a:pt x="2082015" y="241300"/>
                </a:lnTo>
                <a:lnTo>
                  <a:pt x="2185588" y="228600"/>
                </a:lnTo>
                <a:lnTo>
                  <a:pt x="2289479" y="228600"/>
                </a:lnTo>
                <a:lnTo>
                  <a:pt x="2393686" y="215900"/>
                </a:lnTo>
                <a:lnTo>
                  <a:pt x="15990762" y="215900"/>
                </a:lnTo>
                <a:lnTo>
                  <a:pt x="16196215" y="241300"/>
                </a:lnTo>
                <a:close/>
              </a:path>
              <a:path w="18288000" h="3589020">
                <a:moveTo>
                  <a:pt x="16400474" y="254000"/>
                </a:moveTo>
                <a:lnTo>
                  <a:pt x="1875834" y="254000"/>
                </a:lnTo>
                <a:lnTo>
                  <a:pt x="1978763" y="241300"/>
                </a:lnTo>
                <a:lnTo>
                  <a:pt x="16298495" y="241300"/>
                </a:lnTo>
                <a:lnTo>
                  <a:pt x="16400474" y="254000"/>
                </a:lnTo>
                <a:close/>
              </a:path>
              <a:path w="18288000" h="3589020">
                <a:moveTo>
                  <a:pt x="16905774" y="292100"/>
                </a:moveTo>
                <a:lnTo>
                  <a:pt x="1366107" y="292100"/>
                </a:lnTo>
                <a:lnTo>
                  <a:pt x="1467389" y="279400"/>
                </a:lnTo>
                <a:lnTo>
                  <a:pt x="1569005" y="279400"/>
                </a:lnTo>
                <a:lnTo>
                  <a:pt x="1773229" y="254000"/>
                </a:lnTo>
                <a:lnTo>
                  <a:pt x="16502150" y="254000"/>
                </a:lnTo>
                <a:lnTo>
                  <a:pt x="16603521" y="266700"/>
                </a:lnTo>
                <a:lnTo>
                  <a:pt x="16704583" y="266700"/>
                </a:lnTo>
                <a:lnTo>
                  <a:pt x="16905774" y="292100"/>
                </a:lnTo>
                <a:close/>
              </a:path>
              <a:path w="18288000" h="3589020">
                <a:moveTo>
                  <a:pt x="17205191" y="317500"/>
                </a:moveTo>
                <a:lnTo>
                  <a:pt x="1064288" y="317500"/>
                </a:lnTo>
                <a:lnTo>
                  <a:pt x="1265162" y="292100"/>
                </a:lnTo>
                <a:lnTo>
                  <a:pt x="17005898" y="292100"/>
                </a:lnTo>
                <a:lnTo>
                  <a:pt x="17205191" y="317500"/>
                </a:lnTo>
                <a:close/>
              </a:path>
              <a:path w="18288000" h="3589020">
                <a:moveTo>
                  <a:pt x="17501706" y="342900"/>
                </a:moveTo>
                <a:lnTo>
                  <a:pt x="765554" y="342900"/>
                </a:lnTo>
                <a:lnTo>
                  <a:pt x="964364" y="317500"/>
                </a:lnTo>
                <a:lnTo>
                  <a:pt x="17304355" y="317500"/>
                </a:lnTo>
                <a:lnTo>
                  <a:pt x="17501706" y="342900"/>
                </a:lnTo>
                <a:close/>
              </a:path>
              <a:path w="18288000" h="3589020">
                <a:moveTo>
                  <a:pt x="17795253" y="368300"/>
                </a:moveTo>
                <a:lnTo>
                  <a:pt x="469966" y="368300"/>
                </a:lnTo>
                <a:lnTo>
                  <a:pt x="666672" y="342900"/>
                </a:lnTo>
                <a:lnTo>
                  <a:pt x="17599888" y="342900"/>
                </a:lnTo>
                <a:lnTo>
                  <a:pt x="17795253" y="368300"/>
                </a:lnTo>
                <a:close/>
              </a:path>
              <a:path w="18288000" h="3589020">
                <a:moveTo>
                  <a:pt x="18085768" y="393700"/>
                </a:moveTo>
                <a:lnTo>
                  <a:pt x="177585" y="393700"/>
                </a:lnTo>
                <a:lnTo>
                  <a:pt x="372146" y="368300"/>
                </a:lnTo>
                <a:lnTo>
                  <a:pt x="17892432" y="368300"/>
                </a:lnTo>
                <a:lnTo>
                  <a:pt x="18085768" y="393700"/>
                </a:lnTo>
                <a:close/>
              </a:path>
              <a:path w="18288000" h="3589020">
                <a:moveTo>
                  <a:pt x="18288000" y="3588475"/>
                </a:moveTo>
                <a:lnTo>
                  <a:pt x="0" y="3588475"/>
                </a:lnTo>
                <a:lnTo>
                  <a:pt x="0" y="404394"/>
                </a:lnTo>
                <a:lnTo>
                  <a:pt x="80847" y="393700"/>
                </a:lnTo>
                <a:lnTo>
                  <a:pt x="18181922" y="393700"/>
                </a:lnTo>
                <a:lnTo>
                  <a:pt x="18288000" y="407813"/>
                </a:lnTo>
                <a:lnTo>
                  <a:pt x="18288000" y="3588475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83868" y="1494192"/>
            <a:ext cx="1177925" cy="949960"/>
          </a:xfrm>
          <a:custGeom>
            <a:avLst/>
            <a:gdLst/>
            <a:ahLst/>
            <a:cxnLst/>
            <a:rect l="l" t="t" r="r" b="b"/>
            <a:pathLst>
              <a:path w="1177925" h="949960">
                <a:moveTo>
                  <a:pt x="478066" y="122364"/>
                </a:moveTo>
                <a:lnTo>
                  <a:pt x="466521" y="79730"/>
                </a:lnTo>
                <a:lnTo>
                  <a:pt x="425018" y="51828"/>
                </a:lnTo>
                <a:lnTo>
                  <a:pt x="400240" y="50660"/>
                </a:lnTo>
                <a:lnTo>
                  <a:pt x="377964" y="58674"/>
                </a:lnTo>
                <a:lnTo>
                  <a:pt x="361226" y="75361"/>
                </a:lnTo>
                <a:lnTo>
                  <a:pt x="358152" y="80276"/>
                </a:lnTo>
                <a:lnTo>
                  <a:pt x="356019" y="85521"/>
                </a:lnTo>
                <a:lnTo>
                  <a:pt x="354774" y="90944"/>
                </a:lnTo>
                <a:lnTo>
                  <a:pt x="342455" y="135915"/>
                </a:lnTo>
                <a:lnTo>
                  <a:pt x="326859" y="179628"/>
                </a:lnTo>
                <a:lnTo>
                  <a:pt x="308343" y="222084"/>
                </a:lnTo>
                <a:lnTo>
                  <a:pt x="287197" y="263283"/>
                </a:lnTo>
                <a:lnTo>
                  <a:pt x="263766" y="303225"/>
                </a:lnTo>
                <a:lnTo>
                  <a:pt x="231813" y="354545"/>
                </a:lnTo>
                <a:lnTo>
                  <a:pt x="204660" y="395452"/>
                </a:lnTo>
                <a:lnTo>
                  <a:pt x="175044" y="434619"/>
                </a:lnTo>
                <a:lnTo>
                  <a:pt x="142951" y="471792"/>
                </a:lnTo>
                <a:lnTo>
                  <a:pt x="108292" y="506730"/>
                </a:lnTo>
                <a:lnTo>
                  <a:pt x="71056" y="539165"/>
                </a:lnTo>
                <a:lnTo>
                  <a:pt x="31165" y="568858"/>
                </a:lnTo>
                <a:lnTo>
                  <a:pt x="25285" y="573341"/>
                </a:lnTo>
                <a:lnTo>
                  <a:pt x="19875" y="578408"/>
                </a:lnTo>
                <a:lnTo>
                  <a:pt x="14960" y="584073"/>
                </a:lnTo>
                <a:lnTo>
                  <a:pt x="10591" y="590321"/>
                </a:lnTo>
                <a:lnTo>
                  <a:pt x="0" y="621792"/>
                </a:lnTo>
                <a:lnTo>
                  <a:pt x="3848" y="654837"/>
                </a:lnTo>
                <a:lnTo>
                  <a:pt x="20904" y="685279"/>
                </a:lnTo>
                <a:lnTo>
                  <a:pt x="49936" y="708926"/>
                </a:lnTo>
                <a:lnTo>
                  <a:pt x="80568" y="719518"/>
                </a:lnTo>
                <a:lnTo>
                  <a:pt x="111302" y="719480"/>
                </a:lnTo>
                <a:lnTo>
                  <a:pt x="160667" y="689635"/>
                </a:lnTo>
                <a:lnTo>
                  <a:pt x="183489" y="607580"/>
                </a:lnTo>
                <a:lnTo>
                  <a:pt x="197180" y="557974"/>
                </a:lnTo>
                <a:lnTo>
                  <a:pt x="214312" y="509625"/>
                </a:lnTo>
                <a:lnTo>
                  <a:pt x="234619" y="462610"/>
                </a:lnTo>
                <a:lnTo>
                  <a:pt x="257810" y="416966"/>
                </a:lnTo>
                <a:lnTo>
                  <a:pt x="283641" y="372757"/>
                </a:lnTo>
                <a:lnTo>
                  <a:pt x="311162" y="328549"/>
                </a:lnTo>
                <a:lnTo>
                  <a:pt x="336880" y="290385"/>
                </a:lnTo>
                <a:lnTo>
                  <a:pt x="365099" y="254063"/>
                </a:lnTo>
                <a:lnTo>
                  <a:pt x="395503" y="219417"/>
                </a:lnTo>
                <a:lnTo>
                  <a:pt x="427761" y="186283"/>
                </a:lnTo>
                <a:lnTo>
                  <a:pt x="461568" y="154470"/>
                </a:lnTo>
                <a:lnTo>
                  <a:pt x="465188" y="151180"/>
                </a:lnTo>
                <a:lnTo>
                  <a:pt x="468376" y="147358"/>
                </a:lnTo>
                <a:lnTo>
                  <a:pt x="471030" y="143014"/>
                </a:lnTo>
                <a:lnTo>
                  <a:pt x="478066" y="122364"/>
                </a:lnTo>
                <a:close/>
              </a:path>
              <a:path w="1177925" h="949960">
                <a:moveTo>
                  <a:pt x="1068133" y="43840"/>
                </a:moveTo>
                <a:lnTo>
                  <a:pt x="1061821" y="25196"/>
                </a:lnTo>
                <a:lnTo>
                  <a:pt x="1055065" y="17081"/>
                </a:lnTo>
                <a:lnTo>
                  <a:pt x="1027620" y="0"/>
                </a:lnTo>
                <a:lnTo>
                  <a:pt x="1004125" y="381"/>
                </a:lnTo>
                <a:lnTo>
                  <a:pt x="964158" y="29730"/>
                </a:lnTo>
                <a:lnTo>
                  <a:pt x="957618" y="43408"/>
                </a:lnTo>
                <a:lnTo>
                  <a:pt x="938453" y="95084"/>
                </a:lnTo>
                <a:lnTo>
                  <a:pt x="916990" y="145846"/>
                </a:lnTo>
                <a:lnTo>
                  <a:pt x="892733" y="195364"/>
                </a:lnTo>
                <a:lnTo>
                  <a:pt x="865238" y="243306"/>
                </a:lnTo>
                <a:lnTo>
                  <a:pt x="639648" y="605739"/>
                </a:lnTo>
                <a:lnTo>
                  <a:pt x="613422" y="646264"/>
                </a:lnTo>
                <a:lnTo>
                  <a:pt x="585749" y="685787"/>
                </a:lnTo>
                <a:lnTo>
                  <a:pt x="556539" y="724077"/>
                </a:lnTo>
                <a:lnTo>
                  <a:pt x="525729" y="760984"/>
                </a:lnTo>
                <a:lnTo>
                  <a:pt x="493255" y="796277"/>
                </a:lnTo>
                <a:lnTo>
                  <a:pt x="459041" y="829792"/>
                </a:lnTo>
                <a:lnTo>
                  <a:pt x="454037" y="834440"/>
                </a:lnTo>
                <a:lnTo>
                  <a:pt x="449529" y="839863"/>
                </a:lnTo>
                <a:lnTo>
                  <a:pt x="445693" y="846023"/>
                </a:lnTo>
                <a:lnTo>
                  <a:pt x="435076" y="873302"/>
                </a:lnTo>
                <a:lnTo>
                  <a:pt x="435241" y="900760"/>
                </a:lnTo>
                <a:lnTo>
                  <a:pt x="445592" y="925055"/>
                </a:lnTo>
                <a:lnTo>
                  <a:pt x="465556" y="942797"/>
                </a:lnTo>
                <a:lnTo>
                  <a:pt x="489254" y="949655"/>
                </a:lnTo>
                <a:lnTo>
                  <a:pt x="513930" y="946607"/>
                </a:lnTo>
                <a:lnTo>
                  <a:pt x="555028" y="914438"/>
                </a:lnTo>
                <a:lnTo>
                  <a:pt x="564616" y="892276"/>
                </a:lnTo>
                <a:lnTo>
                  <a:pt x="579666" y="840841"/>
                </a:lnTo>
                <a:lnTo>
                  <a:pt x="597776" y="790295"/>
                </a:lnTo>
                <a:lnTo>
                  <a:pt x="618693" y="740664"/>
                </a:lnTo>
                <a:lnTo>
                  <a:pt x="642124" y="692035"/>
                </a:lnTo>
                <a:lnTo>
                  <a:pt x="667829" y="644423"/>
                </a:lnTo>
                <a:lnTo>
                  <a:pt x="695528" y="597903"/>
                </a:lnTo>
                <a:lnTo>
                  <a:pt x="866140" y="323811"/>
                </a:lnTo>
                <a:lnTo>
                  <a:pt x="892124" y="283692"/>
                </a:lnTo>
                <a:lnTo>
                  <a:pt x="919632" y="244640"/>
                </a:lnTo>
                <a:lnTo>
                  <a:pt x="948728" y="206870"/>
                </a:lnTo>
                <a:lnTo>
                  <a:pt x="979500" y="170586"/>
                </a:lnTo>
                <a:lnTo>
                  <a:pt x="1011999" y="136017"/>
                </a:lnTo>
                <a:lnTo>
                  <a:pt x="1046327" y="103365"/>
                </a:lnTo>
                <a:lnTo>
                  <a:pt x="1052093" y="98183"/>
                </a:lnTo>
                <a:lnTo>
                  <a:pt x="1057148" y="91846"/>
                </a:lnTo>
                <a:lnTo>
                  <a:pt x="1061097" y="84416"/>
                </a:lnTo>
                <a:lnTo>
                  <a:pt x="1067993" y="64223"/>
                </a:lnTo>
                <a:lnTo>
                  <a:pt x="1068133" y="43840"/>
                </a:lnTo>
                <a:close/>
              </a:path>
              <a:path w="1177925" h="949960">
                <a:moveTo>
                  <a:pt x="1177391" y="430695"/>
                </a:moveTo>
                <a:lnTo>
                  <a:pt x="1149781" y="397078"/>
                </a:lnTo>
                <a:lnTo>
                  <a:pt x="1136637" y="395452"/>
                </a:lnTo>
                <a:lnTo>
                  <a:pt x="1124991" y="398678"/>
                </a:lnTo>
                <a:lnTo>
                  <a:pt x="1116533" y="406539"/>
                </a:lnTo>
                <a:lnTo>
                  <a:pt x="1115060" y="408927"/>
                </a:lnTo>
                <a:lnTo>
                  <a:pt x="1114094" y="411492"/>
                </a:lnTo>
                <a:lnTo>
                  <a:pt x="1113599" y="414159"/>
                </a:lnTo>
                <a:lnTo>
                  <a:pt x="1108138" y="436245"/>
                </a:lnTo>
                <a:lnTo>
                  <a:pt x="1090676" y="477634"/>
                </a:lnTo>
                <a:lnTo>
                  <a:pt x="939304" y="722236"/>
                </a:lnTo>
                <a:lnTo>
                  <a:pt x="901141" y="768108"/>
                </a:lnTo>
                <a:lnTo>
                  <a:pt x="852335" y="804875"/>
                </a:lnTo>
                <a:lnTo>
                  <a:pt x="847940" y="807580"/>
                </a:lnTo>
                <a:lnTo>
                  <a:pt x="844194" y="811199"/>
                </a:lnTo>
                <a:lnTo>
                  <a:pt x="841400" y="815682"/>
                </a:lnTo>
                <a:lnTo>
                  <a:pt x="836371" y="832421"/>
                </a:lnTo>
                <a:lnTo>
                  <a:pt x="839774" y="850392"/>
                </a:lnTo>
                <a:lnTo>
                  <a:pt x="850773" y="867143"/>
                </a:lnTo>
                <a:lnTo>
                  <a:pt x="868476" y="880275"/>
                </a:lnTo>
                <a:lnTo>
                  <a:pt x="884262" y="885710"/>
                </a:lnTo>
                <a:lnTo>
                  <a:pt x="899833" y="886472"/>
                </a:lnTo>
                <a:lnTo>
                  <a:pt x="913853" y="882675"/>
                </a:lnTo>
                <a:lnTo>
                  <a:pt x="924979" y="874483"/>
                </a:lnTo>
                <a:lnTo>
                  <a:pt x="929944" y="868883"/>
                </a:lnTo>
                <a:lnTo>
                  <a:pt x="932649" y="862215"/>
                </a:lnTo>
                <a:lnTo>
                  <a:pt x="933310" y="855218"/>
                </a:lnTo>
                <a:lnTo>
                  <a:pt x="938199" y="822629"/>
                </a:lnTo>
                <a:lnTo>
                  <a:pt x="958430" y="761466"/>
                </a:lnTo>
                <a:lnTo>
                  <a:pt x="1113840" y="508139"/>
                </a:lnTo>
                <a:lnTo>
                  <a:pt x="1138974" y="475843"/>
                </a:lnTo>
                <a:lnTo>
                  <a:pt x="1169403" y="447675"/>
                </a:lnTo>
                <a:lnTo>
                  <a:pt x="1171930" y="445579"/>
                </a:lnTo>
                <a:lnTo>
                  <a:pt x="1173988" y="442963"/>
                </a:lnTo>
                <a:lnTo>
                  <a:pt x="1175423" y="439813"/>
                </a:lnTo>
                <a:lnTo>
                  <a:pt x="1177391" y="430695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10881"/>
            <a:ext cx="763270" cy="1076960"/>
          </a:xfrm>
          <a:custGeom>
            <a:avLst/>
            <a:gdLst/>
            <a:ahLst/>
            <a:cxnLst/>
            <a:rect l="l" t="t" r="r" b="b"/>
            <a:pathLst>
              <a:path w="763270" h="1076960">
                <a:moveTo>
                  <a:pt x="317817" y="75425"/>
                </a:moveTo>
                <a:lnTo>
                  <a:pt x="306870" y="41173"/>
                </a:lnTo>
                <a:lnTo>
                  <a:pt x="284048" y="14871"/>
                </a:lnTo>
                <a:lnTo>
                  <a:pt x="247434" y="0"/>
                </a:lnTo>
                <a:lnTo>
                  <a:pt x="207568" y="3390"/>
                </a:lnTo>
                <a:lnTo>
                  <a:pt x="169557" y="23329"/>
                </a:lnTo>
                <a:lnTo>
                  <a:pt x="138468" y="58127"/>
                </a:lnTo>
                <a:lnTo>
                  <a:pt x="120827" y="102044"/>
                </a:lnTo>
                <a:lnTo>
                  <a:pt x="112395" y="163830"/>
                </a:lnTo>
                <a:lnTo>
                  <a:pt x="101003" y="210413"/>
                </a:lnTo>
                <a:lnTo>
                  <a:pt x="84950" y="256184"/>
                </a:lnTo>
                <a:lnTo>
                  <a:pt x="64592" y="300736"/>
                </a:lnTo>
                <a:lnTo>
                  <a:pt x="40322" y="343649"/>
                </a:lnTo>
                <a:lnTo>
                  <a:pt x="0" y="408432"/>
                </a:lnTo>
                <a:lnTo>
                  <a:pt x="0" y="510184"/>
                </a:lnTo>
                <a:lnTo>
                  <a:pt x="86766" y="370776"/>
                </a:lnTo>
                <a:lnTo>
                  <a:pt x="114338" y="330365"/>
                </a:lnTo>
                <a:lnTo>
                  <a:pt x="145097" y="292722"/>
                </a:lnTo>
                <a:lnTo>
                  <a:pt x="178854" y="258381"/>
                </a:lnTo>
                <a:lnTo>
                  <a:pt x="215379" y="227876"/>
                </a:lnTo>
                <a:lnTo>
                  <a:pt x="254482" y="201752"/>
                </a:lnTo>
                <a:lnTo>
                  <a:pt x="268135" y="192405"/>
                </a:lnTo>
                <a:lnTo>
                  <a:pt x="280809" y="180975"/>
                </a:lnTo>
                <a:lnTo>
                  <a:pt x="292239" y="167563"/>
                </a:lnTo>
                <a:lnTo>
                  <a:pt x="302158" y="152247"/>
                </a:lnTo>
                <a:lnTo>
                  <a:pt x="316420" y="113741"/>
                </a:lnTo>
                <a:lnTo>
                  <a:pt x="317817" y="75425"/>
                </a:lnTo>
                <a:close/>
              </a:path>
              <a:path w="763270" h="1076960">
                <a:moveTo>
                  <a:pt x="763016" y="445427"/>
                </a:moveTo>
                <a:lnTo>
                  <a:pt x="760526" y="407390"/>
                </a:lnTo>
                <a:lnTo>
                  <a:pt x="745324" y="372414"/>
                </a:lnTo>
                <a:lnTo>
                  <a:pt x="718324" y="344246"/>
                </a:lnTo>
                <a:lnTo>
                  <a:pt x="676325" y="325602"/>
                </a:lnTo>
                <a:lnTo>
                  <a:pt x="632333" y="325386"/>
                </a:lnTo>
                <a:lnTo>
                  <a:pt x="591845" y="342315"/>
                </a:lnTo>
                <a:lnTo>
                  <a:pt x="560387" y="375132"/>
                </a:lnTo>
                <a:lnTo>
                  <a:pt x="544144" y="424141"/>
                </a:lnTo>
                <a:lnTo>
                  <a:pt x="544004" y="490753"/>
                </a:lnTo>
                <a:lnTo>
                  <a:pt x="536613" y="539572"/>
                </a:lnTo>
                <a:lnTo>
                  <a:pt x="521703" y="586549"/>
                </a:lnTo>
                <a:lnTo>
                  <a:pt x="499135" y="630745"/>
                </a:lnTo>
                <a:lnTo>
                  <a:pt x="382397" y="818273"/>
                </a:lnTo>
                <a:lnTo>
                  <a:pt x="358724" y="850773"/>
                </a:lnTo>
                <a:lnTo>
                  <a:pt x="330873" y="879500"/>
                </a:lnTo>
                <a:lnTo>
                  <a:pt x="299440" y="904417"/>
                </a:lnTo>
                <a:lnTo>
                  <a:pt x="265036" y="925487"/>
                </a:lnTo>
                <a:lnTo>
                  <a:pt x="256324" y="930897"/>
                </a:lnTo>
                <a:lnTo>
                  <a:pt x="248285" y="937450"/>
                </a:lnTo>
                <a:lnTo>
                  <a:pt x="241058" y="945121"/>
                </a:lnTo>
                <a:lnTo>
                  <a:pt x="234759" y="953884"/>
                </a:lnTo>
                <a:lnTo>
                  <a:pt x="223380" y="985050"/>
                </a:lnTo>
                <a:lnTo>
                  <a:pt x="225259" y="1017028"/>
                </a:lnTo>
                <a:lnTo>
                  <a:pt x="239445" y="1045832"/>
                </a:lnTo>
                <a:lnTo>
                  <a:pt x="265036" y="1067460"/>
                </a:lnTo>
                <a:lnTo>
                  <a:pt x="293141" y="1076375"/>
                </a:lnTo>
                <a:lnTo>
                  <a:pt x="321894" y="1074699"/>
                </a:lnTo>
                <a:lnTo>
                  <a:pt x="369303" y="1042466"/>
                </a:lnTo>
                <a:lnTo>
                  <a:pt x="383705" y="998664"/>
                </a:lnTo>
                <a:lnTo>
                  <a:pt x="387083" y="959205"/>
                </a:lnTo>
                <a:lnTo>
                  <a:pt x="395249" y="920699"/>
                </a:lnTo>
                <a:lnTo>
                  <a:pt x="408419" y="883691"/>
                </a:lnTo>
                <a:lnTo>
                  <a:pt x="426770" y="848728"/>
                </a:lnTo>
                <a:lnTo>
                  <a:pt x="544779" y="659155"/>
                </a:lnTo>
                <a:lnTo>
                  <a:pt x="574459" y="619404"/>
                </a:lnTo>
                <a:lnTo>
                  <a:pt x="610019" y="585292"/>
                </a:lnTo>
                <a:lnTo>
                  <a:pt x="650557" y="557085"/>
                </a:lnTo>
                <a:lnTo>
                  <a:pt x="695198" y="535076"/>
                </a:lnTo>
                <a:lnTo>
                  <a:pt x="712203" y="526389"/>
                </a:lnTo>
                <a:lnTo>
                  <a:pt x="727621" y="514705"/>
                </a:lnTo>
                <a:lnTo>
                  <a:pt x="740994" y="500151"/>
                </a:lnTo>
                <a:lnTo>
                  <a:pt x="751890" y="482815"/>
                </a:lnTo>
                <a:lnTo>
                  <a:pt x="763016" y="445427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0521" y="2225566"/>
            <a:ext cx="134451" cy="1344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91421" y="2231925"/>
            <a:ext cx="110011" cy="11001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573536" y="868518"/>
            <a:ext cx="948055" cy="1588135"/>
          </a:xfrm>
          <a:custGeom>
            <a:avLst/>
            <a:gdLst/>
            <a:ahLst/>
            <a:cxnLst/>
            <a:rect l="l" t="t" r="r" b="b"/>
            <a:pathLst>
              <a:path w="948055" h="1588135">
                <a:moveTo>
                  <a:pt x="0" y="0"/>
                </a:moveTo>
                <a:lnTo>
                  <a:pt x="40290" y="32492"/>
                </a:lnTo>
                <a:lnTo>
                  <a:pt x="79069" y="66685"/>
                </a:lnTo>
                <a:lnTo>
                  <a:pt x="116216" y="102545"/>
                </a:lnTo>
                <a:lnTo>
                  <a:pt x="151613" y="140038"/>
                </a:lnTo>
                <a:lnTo>
                  <a:pt x="185142" y="179128"/>
                </a:lnTo>
                <a:lnTo>
                  <a:pt x="216684" y="219782"/>
                </a:lnTo>
                <a:lnTo>
                  <a:pt x="246121" y="261966"/>
                </a:lnTo>
                <a:lnTo>
                  <a:pt x="273333" y="305645"/>
                </a:lnTo>
                <a:lnTo>
                  <a:pt x="298203" y="350785"/>
                </a:lnTo>
                <a:lnTo>
                  <a:pt x="320611" y="397352"/>
                </a:lnTo>
                <a:lnTo>
                  <a:pt x="340440" y="445311"/>
                </a:lnTo>
                <a:lnTo>
                  <a:pt x="364034" y="517246"/>
                </a:lnTo>
                <a:lnTo>
                  <a:pt x="374252" y="555639"/>
                </a:lnTo>
                <a:lnTo>
                  <a:pt x="383614" y="595422"/>
                </a:lnTo>
                <a:lnTo>
                  <a:pt x="392269" y="636425"/>
                </a:lnTo>
                <a:lnTo>
                  <a:pt x="400364" y="678477"/>
                </a:lnTo>
                <a:lnTo>
                  <a:pt x="408047" y="721407"/>
                </a:lnTo>
                <a:lnTo>
                  <a:pt x="415466" y="765046"/>
                </a:lnTo>
                <a:lnTo>
                  <a:pt x="430105" y="853769"/>
                </a:lnTo>
                <a:lnTo>
                  <a:pt x="437620" y="898513"/>
                </a:lnTo>
                <a:lnTo>
                  <a:pt x="445463" y="943283"/>
                </a:lnTo>
                <a:lnTo>
                  <a:pt x="453782" y="987910"/>
                </a:lnTo>
                <a:lnTo>
                  <a:pt x="462724" y="1032224"/>
                </a:lnTo>
                <a:lnTo>
                  <a:pt x="472437" y="1076055"/>
                </a:lnTo>
                <a:lnTo>
                  <a:pt x="483070" y="1119231"/>
                </a:lnTo>
                <a:lnTo>
                  <a:pt x="494771" y="1161583"/>
                </a:lnTo>
                <a:lnTo>
                  <a:pt x="507686" y="1202941"/>
                </a:lnTo>
                <a:lnTo>
                  <a:pt x="521965" y="1243133"/>
                </a:lnTo>
                <a:lnTo>
                  <a:pt x="537754" y="1281990"/>
                </a:lnTo>
                <a:lnTo>
                  <a:pt x="555203" y="1319342"/>
                </a:lnTo>
                <a:lnTo>
                  <a:pt x="574458" y="1355018"/>
                </a:lnTo>
                <a:lnTo>
                  <a:pt x="595669" y="1388847"/>
                </a:lnTo>
                <a:lnTo>
                  <a:pt x="618982" y="1420660"/>
                </a:lnTo>
                <a:lnTo>
                  <a:pt x="644545" y="1450286"/>
                </a:lnTo>
                <a:lnTo>
                  <a:pt x="672507" y="1477554"/>
                </a:lnTo>
                <a:lnTo>
                  <a:pt x="703016" y="1502296"/>
                </a:lnTo>
                <a:lnTo>
                  <a:pt x="736219" y="1524339"/>
                </a:lnTo>
                <a:lnTo>
                  <a:pt x="772264" y="1543514"/>
                </a:lnTo>
                <a:lnTo>
                  <a:pt x="811299" y="1559650"/>
                </a:lnTo>
                <a:lnTo>
                  <a:pt x="853472" y="1572578"/>
                </a:lnTo>
                <a:lnTo>
                  <a:pt x="898932" y="1582127"/>
                </a:lnTo>
                <a:lnTo>
                  <a:pt x="947825" y="1588126"/>
                </a:lnTo>
                <a:lnTo>
                  <a:pt x="902585" y="1566351"/>
                </a:lnTo>
                <a:lnTo>
                  <a:pt x="861322" y="1542180"/>
                </a:lnTo>
                <a:lnTo>
                  <a:pt x="823819" y="1515740"/>
                </a:lnTo>
                <a:lnTo>
                  <a:pt x="789862" y="1487159"/>
                </a:lnTo>
                <a:lnTo>
                  <a:pt x="759234" y="1456565"/>
                </a:lnTo>
                <a:lnTo>
                  <a:pt x="731722" y="1424087"/>
                </a:lnTo>
                <a:lnTo>
                  <a:pt x="707109" y="1389852"/>
                </a:lnTo>
                <a:lnTo>
                  <a:pt x="685181" y="1353989"/>
                </a:lnTo>
                <a:lnTo>
                  <a:pt x="665722" y="1316625"/>
                </a:lnTo>
                <a:lnTo>
                  <a:pt x="648516" y="1277889"/>
                </a:lnTo>
                <a:lnTo>
                  <a:pt x="633349" y="1237909"/>
                </a:lnTo>
                <a:lnTo>
                  <a:pt x="620005" y="1196812"/>
                </a:lnTo>
                <a:lnTo>
                  <a:pt x="608270" y="1154728"/>
                </a:lnTo>
                <a:lnTo>
                  <a:pt x="597926" y="1111783"/>
                </a:lnTo>
                <a:lnTo>
                  <a:pt x="588761" y="1068106"/>
                </a:lnTo>
                <a:lnTo>
                  <a:pt x="580557" y="1023825"/>
                </a:lnTo>
                <a:lnTo>
                  <a:pt x="573101" y="979068"/>
                </a:lnTo>
                <a:lnTo>
                  <a:pt x="566176" y="933963"/>
                </a:lnTo>
                <a:lnTo>
                  <a:pt x="559567" y="888638"/>
                </a:lnTo>
                <a:lnTo>
                  <a:pt x="553060" y="843222"/>
                </a:lnTo>
                <a:lnTo>
                  <a:pt x="546438" y="797842"/>
                </a:lnTo>
                <a:lnTo>
                  <a:pt x="539487" y="752626"/>
                </a:lnTo>
                <a:lnTo>
                  <a:pt x="531991" y="707703"/>
                </a:lnTo>
                <a:lnTo>
                  <a:pt x="523736" y="663200"/>
                </a:lnTo>
                <a:lnTo>
                  <a:pt x="514504" y="619246"/>
                </a:lnTo>
                <a:lnTo>
                  <a:pt x="504083" y="575969"/>
                </a:lnTo>
                <a:lnTo>
                  <a:pt x="492255" y="533496"/>
                </a:lnTo>
                <a:lnTo>
                  <a:pt x="478807" y="491956"/>
                </a:lnTo>
                <a:lnTo>
                  <a:pt x="463522" y="451477"/>
                </a:lnTo>
                <a:lnTo>
                  <a:pt x="444349" y="408093"/>
                </a:lnTo>
                <a:lnTo>
                  <a:pt x="422667" y="365763"/>
                </a:lnTo>
                <a:lnTo>
                  <a:pt x="398567" y="324653"/>
                </a:lnTo>
                <a:lnTo>
                  <a:pt x="372141" y="284928"/>
                </a:lnTo>
                <a:lnTo>
                  <a:pt x="343480" y="246751"/>
                </a:lnTo>
                <a:lnTo>
                  <a:pt x="312674" y="210287"/>
                </a:lnTo>
                <a:lnTo>
                  <a:pt x="279816" y="175701"/>
                </a:lnTo>
                <a:lnTo>
                  <a:pt x="244996" y="143157"/>
                </a:lnTo>
                <a:lnTo>
                  <a:pt x="208307" y="112820"/>
                </a:lnTo>
                <a:lnTo>
                  <a:pt x="169838" y="84855"/>
                </a:lnTo>
                <a:lnTo>
                  <a:pt x="129682" y="59425"/>
                </a:lnTo>
                <a:lnTo>
                  <a:pt x="87929" y="36697"/>
                </a:lnTo>
                <a:lnTo>
                  <a:pt x="44671" y="16833"/>
                </a:lnTo>
                <a:lnTo>
                  <a:pt x="0" y="0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98800" y="1617053"/>
            <a:ext cx="3189198" cy="153302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292100" y="3396744"/>
            <a:ext cx="5899150" cy="1600835"/>
            <a:chOff x="292100" y="3396744"/>
            <a:chExt cx="5899150" cy="160083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100" y="3867097"/>
              <a:ext cx="4984505" cy="91478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8654" y="3415755"/>
              <a:ext cx="1423570" cy="156232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748654" y="3415794"/>
              <a:ext cx="1423670" cy="1562735"/>
            </a:xfrm>
            <a:custGeom>
              <a:avLst/>
              <a:gdLst/>
              <a:ahLst/>
              <a:cxnLst/>
              <a:rect l="l" t="t" r="r" b="b"/>
              <a:pathLst>
                <a:path w="1423670" h="1562735">
                  <a:moveTo>
                    <a:pt x="711732" y="0"/>
                  </a:moveTo>
                  <a:lnTo>
                    <a:pt x="666721" y="1536"/>
                  </a:lnTo>
                  <a:lnTo>
                    <a:pt x="622454" y="6085"/>
                  </a:lnTo>
                  <a:lnTo>
                    <a:pt x="579014" y="13556"/>
                  </a:lnTo>
                  <a:lnTo>
                    <a:pt x="536485" y="23855"/>
                  </a:lnTo>
                  <a:lnTo>
                    <a:pt x="494950" y="36893"/>
                  </a:lnTo>
                  <a:lnTo>
                    <a:pt x="454492" y="52577"/>
                  </a:lnTo>
                  <a:lnTo>
                    <a:pt x="415196" y="70816"/>
                  </a:lnTo>
                  <a:lnTo>
                    <a:pt x="377143" y="91518"/>
                  </a:lnTo>
                  <a:lnTo>
                    <a:pt x="340418" y="114592"/>
                  </a:lnTo>
                  <a:lnTo>
                    <a:pt x="305104" y="139947"/>
                  </a:lnTo>
                  <a:lnTo>
                    <a:pt x="271284" y="167491"/>
                  </a:lnTo>
                  <a:lnTo>
                    <a:pt x="239042" y="197132"/>
                  </a:lnTo>
                  <a:lnTo>
                    <a:pt x="208461" y="228779"/>
                  </a:lnTo>
                  <a:lnTo>
                    <a:pt x="179625" y="262341"/>
                  </a:lnTo>
                  <a:lnTo>
                    <a:pt x="152616" y="297726"/>
                  </a:lnTo>
                  <a:lnTo>
                    <a:pt x="127518" y="334842"/>
                  </a:lnTo>
                  <a:lnTo>
                    <a:pt x="104415" y="373598"/>
                  </a:lnTo>
                  <a:lnTo>
                    <a:pt x="83390" y="413902"/>
                  </a:lnTo>
                  <a:lnTo>
                    <a:pt x="64526" y="455664"/>
                  </a:lnTo>
                  <a:lnTo>
                    <a:pt x="47907" y="498791"/>
                  </a:lnTo>
                  <a:lnTo>
                    <a:pt x="33616" y="543192"/>
                  </a:lnTo>
                  <a:lnTo>
                    <a:pt x="21736" y="588775"/>
                  </a:lnTo>
                  <a:lnTo>
                    <a:pt x="12352" y="635449"/>
                  </a:lnTo>
                  <a:lnTo>
                    <a:pt x="5545" y="683123"/>
                  </a:lnTo>
                  <a:lnTo>
                    <a:pt x="1400" y="731705"/>
                  </a:lnTo>
                  <a:lnTo>
                    <a:pt x="0" y="781103"/>
                  </a:lnTo>
                  <a:lnTo>
                    <a:pt x="1400" y="830501"/>
                  </a:lnTo>
                  <a:lnTo>
                    <a:pt x="5545" y="879083"/>
                  </a:lnTo>
                  <a:lnTo>
                    <a:pt x="12352" y="926757"/>
                  </a:lnTo>
                  <a:lnTo>
                    <a:pt x="21736" y="973431"/>
                  </a:lnTo>
                  <a:lnTo>
                    <a:pt x="33616" y="1019014"/>
                  </a:lnTo>
                  <a:lnTo>
                    <a:pt x="47907" y="1063415"/>
                  </a:lnTo>
                  <a:lnTo>
                    <a:pt x="64526" y="1106542"/>
                  </a:lnTo>
                  <a:lnTo>
                    <a:pt x="83390" y="1148304"/>
                  </a:lnTo>
                  <a:lnTo>
                    <a:pt x="104415" y="1188608"/>
                  </a:lnTo>
                  <a:lnTo>
                    <a:pt x="127518" y="1227364"/>
                  </a:lnTo>
                  <a:lnTo>
                    <a:pt x="152616" y="1264480"/>
                  </a:lnTo>
                  <a:lnTo>
                    <a:pt x="179625" y="1299865"/>
                  </a:lnTo>
                  <a:lnTo>
                    <a:pt x="208461" y="1333427"/>
                  </a:lnTo>
                  <a:lnTo>
                    <a:pt x="239042" y="1365074"/>
                  </a:lnTo>
                  <a:lnTo>
                    <a:pt x="271284" y="1394715"/>
                  </a:lnTo>
                  <a:lnTo>
                    <a:pt x="305104" y="1422259"/>
                  </a:lnTo>
                  <a:lnTo>
                    <a:pt x="340418" y="1447614"/>
                  </a:lnTo>
                  <a:lnTo>
                    <a:pt x="377143" y="1470688"/>
                  </a:lnTo>
                  <a:lnTo>
                    <a:pt x="415196" y="1491390"/>
                  </a:lnTo>
                  <a:lnTo>
                    <a:pt x="454492" y="1509629"/>
                  </a:lnTo>
                  <a:lnTo>
                    <a:pt x="494950" y="1525313"/>
                  </a:lnTo>
                  <a:lnTo>
                    <a:pt x="536485" y="1538351"/>
                  </a:lnTo>
                  <a:lnTo>
                    <a:pt x="579014" y="1548650"/>
                  </a:lnTo>
                  <a:lnTo>
                    <a:pt x="622454" y="1556121"/>
                  </a:lnTo>
                  <a:lnTo>
                    <a:pt x="666721" y="1560670"/>
                  </a:lnTo>
                  <a:lnTo>
                    <a:pt x="711732" y="1562206"/>
                  </a:lnTo>
                  <a:lnTo>
                    <a:pt x="756743" y="1560670"/>
                  </a:lnTo>
                  <a:lnTo>
                    <a:pt x="801010" y="1556121"/>
                  </a:lnTo>
                  <a:lnTo>
                    <a:pt x="844450" y="1548650"/>
                  </a:lnTo>
                  <a:lnTo>
                    <a:pt x="886979" y="1538351"/>
                  </a:lnTo>
                  <a:lnTo>
                    <a:pt x="928514" y="1525313"/>
                  </a:lnTo>
                  <a:lnTo>
                    <a:pt x="968972" y="1509629"/>
                  </a:lnTo>
                  <a:lnTo>
                    <a:pt x="1008269" y="1491390"/>
                  </a:lnTo>
                  <a:lnTo>
                    <a:pt x="1046321" y="1470688"/>
                  </a:lnTo>
                  <a:lnTo>
                    <a:pt x="1083046" y="1447614"/>
                  </a:lnTo>
                  <a:lnTo>
                    <a:pt x="1118360" y="1422259"/>
                  </a:lnTo>
                  <a:lnTo>
                    <a:pt x="1152180" y="1394715"/>
                  </a:lnTo>
                  <a:lnTo>
                    <a:pt x="1184422" y="1365074"/>
                  </a:lnTo>
                  <a:lnTo>
                    <a:pt x="1215003" y="1333427"/>
                  </a:lnTo>
                  <a:lnTo>
                    <a:pt x="1243840" y="1299865"/>
                  </a:lnTo>
                  <a:lnTo>
                    <a:pt x="1270848" y="1264480"/>
                  </a:lnTo>
                  <a:lnTo>
                    <a:pt x="1295946" y="1227364"/>
                  </a:lnTo>
                  <a:lnTo>
                    <a:pt x="1319049" y="1188608"/>
                  </a:lnTo>
                  <a:lnTo>
                    <a:pt x="1340074" y="1148304"/>
                  </a:lnTo>
                  <a:lnTo>
                    <a:pt x="1358938" y="1106542"/>
                  </a:lnTo>
                  <a:lnTo>
                    <a:pt x="1375557" y="1063415"/>
                  </a:lnTo>
                  <a:lnTo>
                    <a:pt x="1389848" y="1019014"/>
                  </a:lnTo>
                  <a:lnTo>
                    <a:pt x="1401728" y="973431"/>
                  </a:lnTo>
                  <a:lnTo>
                    <a:pt x="1411113" y="926757"/>
                  </a:lnTo>
                  <a:lnTo>
                    <a:pt x="1417919" y="879083"/>
                  </a:lnTo>
                  <a:lnTo>
                    <a:pt x="1422064" y="830501"/>
                  </a:lnTo>
                  <a:lnTo>
                    <a:pt x="1423465" y="781103"/>
                  </a:lnTo>
                  <a:lnTo>
                    <a:pt x="1422064" y="731705"/>
                  </a:lnTo>
                  <a:lnTo>
                    <a:pt x="1417919" y="683123"/>
                  </a:lnTo>
                  <a:lnTo>
                    <a:pt x="1411113" y="635449"/>
                  </a:lnTo>
                  <a:lnTo>
                    <a:pt x="1401728" y="588775"/>
                  </a:lnTo>
                  <a:lnTo>
                    <a:pt x="1389848" y="543192"/>
                  </a:lnTo>
                  <a:lnTo>
                    <a:pt x="1375557" y="498791"/>
                  </a:lnTo>
                  <a:lnTo>
                    <a:pt x="1358938" y="455664"/>
                  </a:lnTo>
                  <a:lnTo>
                    <a:pt x="1340074" y="413902"/>
                  </a:lnTo>
                  <a:lnTo>
                    <a:pt x="1319049" y="373598"/>
                  </a:lnTo>
                  <a:lnTo>
                    <a:pt x="1295946" y="334842"/>
                  </a:lnTo>
                  <a:lnTo>
                    <a:pt x="1270848" y="297726"/>
                  </a:lnTo>
                  <a:lnTo>
                    <a:pt x="1243840" y="262341"/>
                  </a:lnTo>
                  <a:lnTo>
                    <a:pt x="1215003" y="228779"/>
                  </a:lnTo>
                  <a:lnTo>
                    <a:pt x="1184422" y="197132"/>
                  </a:lnTo>
                  <a:lnTo>
                    <a:pt x="1152180" y="167491"/>
                  </a:lnTo>
                  <a:lnTo>
                    <a:pt x="1118360" y="139947"/>
                  </a:lnTo>
                  <a:lnTo>
                    <a:pt x="1083046" y="114592"/>
                  </a:lnTo>
                  <a:lnTo>
                    <a:pt x="1046321" y="91518"/>
                  </a:lnTo>
                  <a:lnTo>
                    <a:pt x="1008269" y="70816"/>
                  </a:lnTo>
                  <a:lnTo>
                    <a:pt x="968972" y="52577"/>
                  </a:lnTo>
                  <a:lnTo>
                    <a:pt x="928514" y="36893"/>
                  </a:lnTo>
                  <a:lnTo>
                    <a:pt x="886979" y="23855"/>
                  </a:lnTo>
                  <a:lnTo>
                    <a:pt x="844450" y="13556"/>
                  </a:lnTo>
                  <a:lnTo>
                    <a:pt x="801010" y="6085"/>
                  </a:lnTo>
                  <a:lnTo>
                    <a:pt x="756743" y="1536"/>
                  </a:lnTo>
                  <a:lnTo>
                    <a:pt x="711732" y="0"/>
                  </a:lnTo>
                </a:path>
              </a:pathLst>
            </a:custGeom>
            <a:ln w="38100">
              <a:solidFill>
                <a:srgbClr val="500C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2110977" y="3570856"/>
            <a:ext cx="6015990" cy="1447800"/>
            <a:chOff x="12110977" y="3570856"/>
            <a:chExt cx="6015990" cy="144780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80198" y="3998006"/>
              <a:ext cx="4946661" cy="8271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30025" y="3589908"/>
              <a:ext cx="1412634" cy="141263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2130027" y="3589906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67523" y="1409590"/>
                  </a:moveTo>
                  <a:lnTo>
                    <a:pt x="848617" y="1398293"/>
                  </a:lnTo>
                  <a:lnTo>
                    <a:pt x="894042" y="1387415"/>
                  </a:lnTo>
                  <a:lnTo>
                    <a:pt x="938276" y="1373663"/>
                  </a:lnTo>
                  <a:lnTo>
                    <a:pt x="981215" y="1357141"/>
                  </a:lnTo>
                  <a:lnTo>
                    <a:pt x="1022754" y="1337957"/>
                  </a:lnTo>
                  <a:lnTo>
                    <a:pt x="1062786" y="1316214"/>
                  </a:lnTo>
                  <a:lnTo>
                    <a:pt x="1101208" y="1292018"/>
                  </a:lnTo>
                  <a:lnTo>
                    <a:pt x="1137913" y="1265474"/>
                  </a:lnTo>
                  <a:lnTo>
                    <a:pt x="1172797" y="1236687"/>
                  </a:lnTo>
                  <a:lnTo>
                    <a:pt x="1205753" y="1205763"/>
                  </a:lnTo>
                  <a:lnTo>
                    <a:pt x="1236678" y="1172807"/>
                  </a:lnTo>
                  <a:lnTo>
                    <a:pt x="1265465" y="1137924"/>
                  </a:lnTo>
                  <a:lnTo>
                    <a:pt x="1292010" y="1101219"/>
                  </a:lnTo>
                  <a:lnTo>
                    <a:pt x="1316207" y="1062798"/>
                  </a:lnTo>
                  <a:lnTo>
                    <a:pt x="1337951" y="1022765"/>
                  </a:lnTo>
                  <a:lnTo>
                    <a:pt x="1357136" y="981227"/>
                  </a:lnTo>
                  <a:lnTo>
                    <a:pt x="1373658" y="938288"/>
                  </a:lnTo>
                  <a:lnTo>
                    <a:pt x="1387412" y="894054"/>
                  </a:lnTo>
                  <a:lnTo>
                    <a:pt x="1398291" y="848629"/>
                  </a:lnTo>
                  <a:lnTo>
                    <a:pt x="1406191" y="802120"/>
                  </a:lnTo>
                  <a:lnTo>
                    <a:pt x="1409616" y="767535"/>
                  </a:lnTo>
                </a:path>
                <a:path w="1409700" h="1409700">
                  <a:moveTo>
                    <a:pt x="1409596" y="645104"/>
                  </a:moveTo>
                  <a:lnTo>
                    <a:pt x="1398272" y="563912"/>
                  </a:lnTo>
                  <a:lnTo>
                    <a:pt x="1387387" y="518490"/>
                  </a:lnTo>
                  <a:lnTo>
                    <a:pt x="1373629" y="474260"/>
                  </a:lnTo>
                  <a:lnTo>
                    <a:pt x="1357102" y="431325"/>
                  </a:lnTo>
                  <a:lnTo>
                    <a:pt x="1337912" y="389791"/>
                  </a:lnTo>
                  <a:lnTo>
                    <a:pt x="1316165" y="349764"/>
                  </a:lnTo>
                  <a:lnTo>
                    <a:pt x="1291966" y="311349"/>
                  </a:lnTo>
                  <a:lnTo>
                    <a:pt x="1265419" y="274650"/>
                  </a:lnTo>
                  <a:lnTo>
                    <a:pt x="1236631" y="239773"/>
                  </a:lnTo>
                  <a:lnTo>
                    <a:pt x="1205706" y="206823"/>
                  </a:lnTo>
                  <a:lnTo>
                    <a:pt x="1172750" y="175905"/>
                  </a:lnTo>
                  <a:lnTo>
                    <a:pt x="1137867" y="147124"/>
                  </a:lnTo>
                  <a:lnTo>
                    <a:pt x="1101164" y="120586"/>
                  </a:lnTo>
                  <a:lnTo>
                    <a:pt x="1062746" y="96396"/>
                  </a:lnTo>
                  <a:lnTo>
                    <a:pt x="1022717" y="74658"/>
                  </a:lnTo>
                  <a:lnTo>
                    <a:pt x="981182" y="55478"/>
                  </a:lnTo>
                  <a:lnTo>
                    <a:pt x="938248" y="38961"/>
                  </a:lnTo>
                  <a:lnTo>
                    <a:pt x="894020" y="25212"/>
                  </a:lnTo>
                  <a:lnTo>
                    <a:pt x="848601" y="14337"/>
                  </a:lnTo>
                  <a:lnTo>
                    <a:pt x="802099" y="6439"/>
                  </a:lnTo>
                  <a:lnTo>
                    <a:pt x="754617" y="1625"/>
                  </a:lnTo>
                  <a:lnTo>
                    <a:pt x="706261" y="0"/>
                  </a:lnTo>
                  <a:lnTo>
                    <a:pt x="657906" y="1632"/>
                  </a:lnTo>
                  <a:lnTo>
                    <a:pt x="610426" y="6454"/>
                  </a:lnTo>
                  <a:lnTo>
                    <a:pt x="563926" y="14358"/>
                  </a:lnTo>
                  <a:lnTo>
                    <a:pt x="518511" y="25240"/>
                  </a:lnTo>
                  <a:lnTo>
                    <a:pt x="474286" y="38995"/>
                  </a:lnTo>
                  <a:lnTo>
                    <a:pt x="431357" y="55518"/>
                  </a:lnTo>
                  <a:lnTo>
                    <a:pt x="389829" y="74702"/>
                  </a:lnTo>
                  <a:lnTo>
                    <a:pt x="349806" y="96444"/>
                  </a:lnTo>
                  <a:lnTo>
                    <a:pt x="311393" y="120637"/>
                  </a:lnTo>
                  <a:lnTo>
                    <a:pt x="274697" y="147177"/>
                  </a:lnTo>
                  <a:lnTo>
                    <a:pt x="239822" y="175959"/>
                  </a:lnTo>
                  <a:lnTo>
                    <a:pt x="206873" y="206877"/>
                  </a:lnTo>
                  <a:lnTo>
                    <a:pt x="175955" y="239827"/>
                  </a:lnTo>
                  <a:lnTo>
                    <a:pt x="147173" y="274702"/>
                  </a:lnTo>
                  <a:lnTo>
                    <a:pt x="120634" y="311399"/>
                  </a:lnTo>
                  <a:lnTo>
                    <a:pt x="96441" y="349811"/>
                  </a:lnTo>
                  <a:lnTo>
                    <a:pt x="74699" y="389834"/>
                  </a:lnTo>
                  <a:lnTo>
                    <a:pt x="55515" y="431363"/>
                  </a:lnTo>
                  <a:lnTo>
                    <a:pt x="38993" y="474292"/>
                  </a:lnTo>
                  <a:lnTo>
                    <a:pt x="25239" y="518516"/>
                  </a:lnTo>
                  <a:lnTo>
                    <a:pt x="14357" y="563931"/>
                  </a:lnTo>
                  <a:lnTo>
                    <a:pt x="6453" y="610431"/>
                  </a:lnTo>
                  <a:lnTo>
                    <a:pt x="1632" y="657910"/>
                  </a:lnTo>
                  <a:lnTo>
                    <a:pt x="0" y="706265"/>
                  </a:lnTo>
                  <a:lnTo>
                    <a:pt x="1625" y="754620"/>
                  </a:lnTo>
                  <a:lnTo>
                    <a:pt x="6439" y="802101"/>
                  </a:lnTo>
                  <a:lnTo>
                    <a:pt x="14337" y="848603"/>
                  </a:lnTo>
                  <a:lnTo>
                    <a:pt x="25213" y="894021"/>
                  </a:lnTo>
                  <a:lnTo>
                    <a:pt x="38961" y="938249"/>
                  </a:lnTo>
                  <a:lnTo>
                    <a:pt x="55478" y="981183"/>
                  </a:lnTo>
                  <a:lnTo>
                    <a:pt x="74658" y="1022716"/>
                  </a:lnTo>
                  <a:lnTo>
                    <a:pt x="96395" y="1062745"/>
                  </a:lnTo>
                  <a:lnTo>
                    <a:pt x="120585" y="1101163"/>
                  </a:lnTo>
                  <a:lnTo>
                    <a:pt x="147123" y="1137866"/>
                  </a:lnTo>
                  <a:lnTo>
                    <a:pt x="175903" y="1172748"/>
                  </a:lnTo>
                  <a:lnTo>
                    <a:pt x="206820" y="1205704"/>
                  </a:lnTo>
                  <a:lnTo>
                    <a:pt x="239770" y="1236628"/>
                  </a:lnTo>
                  <a:lnTo>
                    <a:pt x="274646" y="1265416"/>
                  </a:lnTo>
                  <a:lnTo>
                    <a:pt x="311344" y="1291963"/>
                  </a:lnTo>
                  <a:lnTo>
                    <a:pt x="349759" y="1316162"/>
                  </a:lnTo>
                  <a:lnTo>
                    <a:pt x="389785" y="1337910"/>
                  </a:lnTo>
                  <a:lnTo>
                    <a:pt x="431318" y="1357099"/>
                  </a:lnTo>
                  <a:lnTo>
                    <a:pt x="474252" y="1373626"/>
                  </a:lnTo>
                  <a:lnTo>
                    <a:pt x="518482" y="1387385"/>
                  </a:lnTo>
                  <a:lnTo>
                    <a:pt x="563903" y="1398270"/>
                  </a:lnTo>
                  <a:lnTo>
                    <a:pt x="610409" y="1406177"/>
                  </a:lnTo>
                  <a:lnTo>
                    <a:pt x="645102" y="1409628"/>
                  </a:lnTo>
                </a:path>
              </a:pathLst>
            </a:custGeom>
            <a:ln w="38099">
              <a:solidFill>
                <a:srgbClr val="500C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2315026" y="6401336"/>
            <a:ext cx="5856605" cy="1447800"/>
            <a:chOff x="12269914" y="6676728"/>
            <a:chExt cx="5856605" cy="1447800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56770" y="7116585"/>
              <a:ext cx="4969278" cy="82713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288962" y="6695780"/>
              <a:ext cx="1412634" cy="14126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2288964" y="6695778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67519" y="1409590"/>
                  </a:moveTo>
                  <a:lnTo>
                    <a:pt x="848617" y="1398293"/>
                  </a:lnTo>
                  <a:lnTo>
                    <a:pt x="894042" y="1387415"/>
                  </a:lnTo>
                  <a:lnTo>
                    <a:pt x="938276" y="1373662"/>
                  </a:lnTo>
                  <a:lnTo>
                    <a:pt x="981215" y="1357141"/>
                  </a:lnTo>
                  <a:lnTo>
                    <a:pt x="1022753" y="1337956"/>
                  </a:lnTo>
                  <a:lnTo>
                    <a:pt x="1062786" y="1316214"/>
                  </a:lnTo>
                  <a:lnTo>
                    <a:pt x="1101208" y="1292017"/>
                  </a:lnTo>
                  <a:lnTo>
                    <a:pt x="1137913" y="1265474"/>
                  </a:lnTo>
                  <a:lnTo>
                    <a:pt x="1172797" y="1236687"/>
                  </a:lnTo>
                  <a:lnTo>
                    <a:pt x="1205753" y="1205763"/>
                  </a:lnTo>
                  <a:lnTo>
                    <a:pt x="1236678" y="1172807"/>
                  </a:lnTo>
                  <a:lnTo>
                    <a:pt x="1265465" y="1137924"/>
                  </a:lnTo>
                  <a:lnTo>
                    <a:pt x="1292010" y="1101219"/>
                  </a:lnTo>
                  <a:lnTo>
                    <a:pt x="1316207" y="1062798"/>
                  </a:lnTo>
                  <a:lnTo>
                    <a:pt x="1337951" y="1022765"/>
                  </a:lnTo>
                  <a:lnTo>
                    <a:pt x="1357137" y="981227"/>
                  </a:lnTo>
                  <a:lnTo>
                    <a:pt x="1373659" y="938288"/>
                  </a:lnTo>
                  <a:lnTo>
                    <a:pt x="1387412" y="894054"/>
                  </a:lnTo>
                  <a:lnTo>
                    <a:pt x="1398291" y="848629"/>
                  </a:lnTo>
                  <a:lnTo>
                    <a:pt x="1406192" y="802120"/>
                  </a:lnTo>
                  <a:lnTo>
                    <a:pt x="1409617" y="767534"/>
                  </a:lnTo>
                </a:path>
                <a:path w="1409700" h="1409700">
                  <a:moveTo>
                    <a:pt x="1409596" y="645105"/>
                  </a:moveTo>
                  <a:lnTo>
                    <a:pt x="1398273" y="563912"/>
                  </a:lnTo>
                  <a:lnTo>
                    <a:pt x="1387387" y="518490"/>
                  </a:lnTo>
                  <a:lnTo>
                    <a:pt x="1373629" y="474260"/>
                  </a:lnTo>
                  <a:lnTo>
                    <a:pt x="1357102" y="431325"/>
                  </a:lnTo>
                  <a:lnTo>
                    <a:pt x="1337913" y="389791"/>
                  </a:lnTo>
                  <a:lnTo>
                    <a:pt x="1316165" y="349764"/>
                  </a:lnTo>
                  <a:lnTo>
                    <a:pt x="1291966" y="311349"/>
                  </a:lnTo>
                  <a:lnTo>
                    <a:pt x="1265419" y="274650"/>
                  </a:lnTo>
                  <a:lnTo>
                    <a:pt x="1236631" y="239773"/>
                  </a:lnTo>
                  <a:lnTo>
                    <a:pt x="1205706" y="206823"/>
                  </a:lnTo>
                  <a:lnTo>
                    <a:pt x="1172750" y="175905"/>
                  </a:lnTo>
                  <a:lnTo>
                    <a:pt x="1137867" y="147124"/>
                  </a:lnTo>
                  <a:lnTo>
                    <a:pt x="1101164" y="120586"/>
                  </a:lnTo>
                  <a:lnTo>
                    <a:pt x="1062746" y="96396"/>
                  </a:lnTo>
                  <a:lnTo>
                    <a:pt x="1022717" y="74658"/>
                  </a:lnTo>
                  <a:lnTo>
                    <a:pt x="981182" y="55478"/>
                  </a:lnTo>
                  <a:lnTo>
                    <a:pt x="938248" y="38961"/>
                  </a:lnTo>
                  <a:lnTo>
                    <a:pt x="894020" y="25212"/>
                  </a:lnTo>
                  <a:lnTo>
                    <a:pt x="848601" y="14336"/>
                  </a:lnTo>
                  <a:lnTo>
                    <a:pt x="802099" y="6439"/>
                  </a:lnTo>
                  <a:lnTo>
                    <a:pt x="754617" y="1625"/>
                  </a:lnTo>
                  <a:lnTo>
                    <a:pt x="706261" y="0"/>
                  </a:lnTo>
                  <a:lnTo>
                    <a:pt x="657906" y="1633"/>
                  </a:lnTo>
                  <a:lnTo>
                    <a:pt x="610426" y="6454"/>
                  </a:lnTo>
                  <a:lnTo>
                    <a:pt x="563926" y="14358"/>
                  </a:lnTo>
                  <a:lnTo>
                    <a:pt x="518511" y="25240"/>
                  </a:lnTo>
                  <a:lnTo>
                    <a:pt x="474286" y="38995"/>
                  </a:lnTo>
                  <a:lnTo>
                    <a:pt x="431357" y="55518"/>
                  </a:lnTo>
                  <a:lnTo>
                    <a:pt x="389829" y="74702"/>
                  </a:lnTo>
                  <a:lnTo>
                    <a:pt x="349806" y="96444"/>
                  </a:lnTo>
                  <a:lnTo>
                    <a:pt x="311393" y="120637"/>
                  </a:lnTo>
                  <a:lnTo>
                    <a:pt x="274697" y="147177"/>
                  </a:lnTo>
                  <a:lnTo>
                    <a:pt x="239822" y="175959"/>
                  </a:lnTo>
                  <a:lnTo>
                    <a:pt x="206873" y="206877"/>
                  </a:lnTo>
                  <a:lnTo>
                    <a:pt x="175955" y="239827"/>
                  </a:lnTo>
                  <a:lnTo>
                    <a:pt x="147173" y="274702"/>
                  </a:lnTo>
                  <a:lnTo>
                    <a:pt x="120634" y="311399"/>
                  </a:lnTo>
                  <a:lnTo>
                    <a:pt x="96440" y="349811"/>
                  </a:lnTo>
                  <a:lnTo>
                    <a:pt x="74699" y="389834"/>
                  </a:lnTo>
                  <a:lnTo>
                    <a:pt x="55515" y="431363"/>
                  </a:lnTo>
                  <a:lnTo>
                    <a:pt x="38993" y="474292"/>
                  </a:lnTo>
                  <a:lnTo>
                    <a:pt x="25239" y="518516"/>
                  </a:lnTo>
                  <a:lnTo>
                    <a:pt x="14357" y="563931"/>
                  </a:lnTo>
                  <a:lnTo>
                    <a:pt x="6453" y="610431"/>
                  </a:lnTo>
                  <a:lnTo>
                    <a:pt x="1632" y="657910"/>
                  </a:lnTo>
                  <a:lnTo>
                    <a:pt x="0" y="706265"/>
                  </a:lnTo>
                  <a:lnTo>
                    <a:pt x="1625" y="754620"/>
                  </a:lnTo>
                  <a:lnTo>
                    <a:pt x="6439" y="802101"/>
                  </a:lnTo>
                  <a:lnTo>
                    <a:pt x="14337" y="848603"/>
                  </a:lnTo>
                  <a:lnTo>
                    <a:pt x="25213" y="894021"/>
                  </a:lnTo>
                  <a:lnTo>
                    <a:pt x="38961" y="938249"/>
                  </a:lnTo>
                  <a:lnTo>
                    <a:pt x="55478" y="981183"/>
                  </a:lnTo>
                  <a:lnTo>
                    <a:pt x="74658" y="1022716"/>
                  </a:lnTo>
                  <a:lnTo>
                    <a:pt x="96395" y="1062745"/>
                  </a:lnTo>
                  <a:lnTo>
                    <a:pt x="120585" y="1101163"/>
                  </a:lnTo>
                  <a:lnTo>
                    <a:pt x="147123" y="1137866"/>
                  </a:lnTo>
                  <a:lnTo>
                    <a:pt x="175903" y="1172748"/>
                  </a:lnTo>
                  <a:lnTo>
                    <a:pt x="206820" y="1205704"/>
                  </a:lnTo>
                  <a:lnTo>
                    <a:pt x="239770" y="1236628"/>
                  </a:lnTo>
                  <a:lnTo>
                    <a:pt x="274646" y="1265416"/>
                  </a:lnTo>
                  <a:lnTo>
                    <a:pt x="311344" y="1291963"/>
                  </a:lnTo>
                  <a:lnTo>
                    <a:pt x="349759" y="1316162"/>
                  </a:lnTo>
                  <a:lnTo>
                    <a:pt x="389786" y="1337909"/>
                  </a:lnTo>
                  <a:lnTo>
                    <a:pt x="431318" y="1357099"/>
                  </a:lnTo>
                  <a:lnTo>
                    <a:pt x="474252" y="1373626"/>
                  </a:lnTo>
                  <a:lnTo>
                    <a:pt x="518482" y="1387385"/>
                  </a:lnTo>
                  <a:lnTo>
                    <a:pt x="563903" y="1398270"/>
                  </a:lnTo>
                  <a:lnTo>
                    <a:pt x="610409" y="1406177"/>
                  </a:lnTo>
                  <a:lnTo>
                    <a:pt x="645108" y="1409628"/>
                  </a:lnTo>
                </a:path>
              </a:pathLst>
            </a:custGeom>
            <a:ln w="38099">
              <a:solidFill>
                <a:srgbClr val="500C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210711" y="3976109"/>
            <a:ext cx="12104370" cy="4343400"/>
            <a:chOff x="210711" y="3976109"/>
            <a:chExt cx="12104370" cy="4343400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0711" y="7121117"/>
              <a:ext cx="4944384" cy="8229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12823" y="6702235"/>
              <a:ext cx="1406179" cy="140617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612825" y="6702233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764014" y="1403149"/>
                  </a:moveTo>
                  <a:lnTo>
                    <a:pt x="844740" y="1391904"/>
                  </a:lnTo>
                  <a:lnTo>
                    <a:pt x="889956" y="1381076"/>
                  </a:lnTo>
                  <a:lnTo>
                    <a:pt x="933989" y="1367386"/>
                  </a:lnTo>
                  <a:lnTo>
                    <a:pt x="976731" y="1350940"/>
                  </a:lnTo>
                  <a:lnTo>
                    <a:pt x="1018080" y="1331843"/>
                  </a:lnTo>
                  <a:lnTo>
                    <a:pt x="1057930" y="1310200"/>
                  </a:lnTo>
                  <a:lnTo>
                    <a:pt x="1096176" y="1286114"/>
                  </a:lnTo>
                  <a:lnTo>
                    <a:pt x="1132714" y="1259692"/>
                  </a:lnTo>
                  <a:lnTo>
                    <a:pt x="1167438" y="1231036"/>
                  </a:lnTo>
                  <a:lnTo>
                    <a:pt x="1200244" y="1200254"/>
                  </a:lnTo>
                  <a:lnTo>
                    <a:pt x="1231027" y="1167448"/>
                  </a:lnTo>
                  <a:lnTo>
                    <a:pt x="1259683" y="1132724"/>
                  </a:lnTo>
                  <a:lnTo>
                    <a:pt x="1286107" y="1096187"/>
                  </a:lnTo>
                  <a:lnTo>
                    <a:pt x="1310193" y="1057942"/>
                  </a:lnTo>
                  <a:lnTo>
                    <a:pt x="1331837" y="1018092"/>
                  </a:lnTo>
                  <a:lnTo>
                    <a:pt x="1350935" y="976744"/>
                  </a:lnTo>
                  <a:lnTo>
                    <a:pt x="1367382" y="934001"/>
                  </a:lnTo>
                  <a:lnTo>
                    <a:pt x="1381072" y="889969"/>
                  </a:lnTo>
                  <a:lnTo>
                    <a:pt x="1391902" y="844752"/>
                  </a:lnTo>
                  <a:lnTo>
                    <a:pt x="1399766" y="798455"/>
                  </a:lnTo>
                  <a:lnTo>
                    <a:pt x="1403176" y="764022"/>
                  </a:lnTo>
                </a:path>
                <a:path w="1403350" h="1403350">
                  <a:moveTo>
                    <a:pt x="1403156" y="642163"/>
                  </a:moveTo>
                  <a:lnTo>
                    <a:pt x="1391883" y="561335"/>
                  </a:lnTo>
                  <a:lnTo>
                    <a:pt x="1381048" y="516121"/>
                  </a:lnTo>
                  <a:lnTo>
                    <a:pt x="1367352" y="472093"/>
                  </a:lnTo>
                  <a:lnTo>
                    <a:pt x="1350901" y="429354"/>
                  </a:lnTo>
                  <a:lnTo>
                    <a:pt x="1331799" y="388011"/>
                  </a:lnTo>
                  <a:lnTo>
                    <a:pt x="1310151" y="348166"/>
                  </a:lnTo>
                  <a:lnTo>
                    <a:pt x="1286062" y="309926"/>
                  </a:lnTo>
                  <a:lnTo>
                    <a:pt x="1259637" y="273395"/>
                  </a:lnTo>
                  <a:lnTo>
                    <a:pt x="1230980" y="238677"/>
                  </a:lnTo>
                  <a:lnTo>
                    <a:pt x="1200197" y="205878"/>
                  </a:lnTo>
                  <a:lnTo>
                    <a:pt x="1167391" y="175101"/>
                  </a:lnTo>
                  <a:lnTo>
                    <a:pt x="1132668" y="146452"/>
                  </a:lnTo>
                  <a:lnTo>
                    <a:pt x="1096133" y="120035"/>
                  </a:lnTo>
                  <a:lnTo>
                    <a:pt x="1057890" y="95955"/>
                  </a:lnTo>
                  <a:lnTo>
                    <a:pt x="1018044" y="74317"/>
                  </a:lnTo>
                  <a:lnTo>
                    <a:pt x="976699" y="55225"/>
                  </a:lnTo>
                  <a:lnTo>
                    <a:pt x="933961" y="38783"/>
                  </a:lnTo>
                  <a:lnTo>
                    <a:pt x="889935" y="25097"/>
                  </a:lnTo>
                  <a:lnTo>
                    <a:pt x="844724" y="14271"/>
                  </a:lnTo>
                  <a:lnTo>
                    <a:pt x="798434" y="6410"/>
                  </a:lnTo>
                  <a:lnTo>
                    <a:pt x="751169" y="1618"/>
                  </a:lnTo>
                  <a:lnTo>
                    <a:pt x="703034" y="0"/>
                  </a:lnTo>
                  <a:lnTo>
                    <a:pt x="654900" y="1625"/>
                  </a:lnTo>
                  <a:lnTo>
                    <a:pt x="607637" y="6424"/>
                  </a:lnTo>
                  <a:lnTo>
                    <a:pt x="561349" y="14293"/>
                  </a:lnTo>
                  <a:lnTo>
                    <a:pt x="516142" y="25125"/>
                  </a:lnTo>
                  <a:lnTo>
                    <a:pt x="472119" y="38817"/>
                  </a:lnTo>
                  <a:lnTo>
                    <a:pt x="429386" y="55264"/>
                  </a:lnTo>
                  <a:lnTo>
                    <a:pt x="388047" y="74361"/>
                  </a:lnTo>
                  <a:lnTo>
                    <a:pt x="348207" y="96003"/>
                  </a:lnTo>
                  <a:lnTo>
                    <a:pt x="309970" y="120086"/>
                  </a:lnTo>
                  <a:lnTo>
                    <a:pt x="273442" y="146505"/>
                  </a:lnTo>
                  <a:lnTo>
                    <a:pt x="238726" y="175155"/>
                  </a:lnTo>
                  <a:lnTo>
                    <a:pt x="205927" y="205932"/>
                  </a:lnTo>
                  <a:lnTo>
                    <a:pt x="175151" y="238731"/>
                  </a:lnTo>
                  <a:lnTo>
                    <a:pt x="146501" y="273447"/>
                  </a:lnTo>
                  <a:lnTo>
                    <a:pt x="120082" y="309976"/>
                  </a:lnTo>
                  <a:lnTo>
                    <a:pt x="96000" y="348213"/>
                  </a:lnTo>
                  <a:lnTo>
                    <a:pt x="74358" y="388053"/>
                  </a:lnTo>
                  <a:lnTo>
                    <a:pt x="55262" y="429392"/>
                  </a:lnTo>
                  <a:lnTo>
                    <a:pt x="38815" y="472125"/>
                  </a:lnTo>
                  <a:lnTo>
                    <a:pt x="25124" y="516147"/>
                  </a:lnTo>
                  <a:lnTo>
                    <a:pt x="14292" y="561354"/>
                  </a:lnTo>
                  <a:lnTo>
                    <a:pt x="6424" y="607642"/>
                  </a:lnTo>
                  <a:lnTo>
                    <a:pt x="1625" y="654904"/>
                  </a:lnTo>
                  <a:lnTo>
                    <a:pt x="0" y="703038"/>
                  </a:lnTo>
                  <a:lnTo>
                    <a:pt x="1618" y="751172"/>
                  </a:lnTo>
                  <a:lnTo>
                    <a:pt x="6410" y="798436"/>
                  </a:lnTo>
                  <a:lnTo>
                    <a:pt x="14271" y="844726"/>
                  </a:lnTo>
                  <a:lnTo>
                    <a:pt x="25097" y="889936"/>
                  </a:lnTo>
                  <a:lnTo>
                    <a:pt x="38783" y="933962"/>
                  </a:lnTo>
                  <a:lnTo>
                    <a:pt x="55225" y="976700"/>
                  </a:lnTo>
                  <a:lnTo>
                    <a:pt x="74317" y="1018044"/>
                  </a:lnTo>
                  <a:lnTo>
                    <a:pt x="95955" y="1057889"/>
                  </a:lnTo>
                  <a:lnTo>
                    <a:pt x="120034" y="1096132"/>
                  </a:lnTo>
                  <a:lnTo>
                    <a:pt x="146451" y="1132667"/>
                  </a:lnTo>
                  <a:lnTo>
                    <a:pt x="175099" y="1167389"/>
                  </a:lnTo>
                  <a:lnTo>
                    <a:pt x="205875" y="1200195"/>
                  </a:lnTo>
                  <a:lnTo>
                    <a:pt x="238674" y="1230978"/>
                  </a:lnTo>
                  <a:lnTo>
                    <a:pt x="273391" y="1259635"/>
                  </a:lnTo>
                  <a:lnTo>
                    <a:pt x="309922" y="1286060"/>
                  </a:lnTo>
                  <a:lnTo>
                    <a:pt x="348161" y="1310148"/>
                  </a:lnTo>
                  <a:lnTo>
                    <a:pt x="388004" y="1331796"/>
                  </a:lnTo>
                  <a:lnTo>
                    <a:pt x="429347" y="1350898"/>
                  </a:lnTo>
                  <a:lnTo>
                    <a:pt x="472085" y="1367349"/>
                  </a:lnTo>
                  <a:lnTo>
                    <a:pt x="516113" y="1381045"/>
                  </a:lnTo>
                  <a:lnTo>
                    <a:pt x="561326" y="1391881"/>
                  </a:lnTo>
                  <a:lnTo>
                    <a:pt x="607620" y="1399752"/>
                  </a:lnTo>
                  <a:lnTo>
                    <a:pt x="642158" y="1403187"/>
                  </a:lnTo>
                </a:path>
              </a:pathLst>
            </a:custGeom>
            <a:ln w="38099">
              <a:solidFill>
                <a:srgbClr val="500C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47577" y="3976109"/>
              <a:ext cx="6267449" cy="4343077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92100" y="154230"/>
            <a:ext cx="2838449" cy="2428874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3042924" y="4965694"/>
            <a:ext cx="4865370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0" marR="5080" indent="-1575435">
              <a:lnSpc>
                <a:spcPct val="125000"/>
              </a:lnSpc>
              <a:spcBef>
                <a:spcPts val="100"/>
              </a:spcBef>
            </a:pPr>
            <a:r>
              <a:rPr sz="2500" spc="65" dirty="0">
                <a:solidFill>
                  <a:srgbClr val="3B365E"/>
                </a:solidFill>
                <a:latin typeface="Verdana"/>
                <a:cs typeface="Verdana"/>
              </a:rPr>
              <a:t>Prolonged</a:t>
            </a:r>
            <a:r>
              <a:rPr sz="2500" spc="-125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3B365E"/>
                </a:solidFill>
                <a:latin typeface="Verdana"/>
                <a:cs typeface="Verdana"/>
              </a:rPr>
              <a:t>Hospitalization</a:t>
            </a:r>
            <a:r>
              <a:rPr sz="2500" spc="-110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spc="35" dirty="0">
                <a:solidFill>
                  <a:srgbClr val="3B365E"/>
                </a:solidFill>
                <a:latin typeface="Verdana"/>
                <a:cs typeface="Verdana"/>
              </a:rPr>
              <a:t>and </a:t>
            </a:r>
            <a:r>
              <a:rPr sz="2500" spc="-10" dirty="0">
                <a:solidFill>
                  <a:srgbClr val="3B365E"/>
                </a:solidFill>
                <a:latin typeface="Verdana"/>
                <a:cs typeface="Verdana"/>
              </a:rPr>
              <a:t>Treatment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658467" y="4120507"/>
            <a:ext cx="38138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60" dirty="0">
                <a:latin typeface="Arial MT"/>
                <a:cs typeface="Arial MT"/>
              </a:rPr>
              <a:t>Economic</a:t>
            </a:r>
            <a:r>
              <a:rPr sz="2500" spc="-50" dirty="0">
                <a:latin typeface="Arial MT"/>
                <a:cs typeface="Arial MT"/>
              </a:rPr>
              <a:t> </a:t>
            </a:r>
            <a:r>
              <a:rPr sz="2500" spc="60" dirty="0">
                <a:latin typeface="Arial MT"/>
                <a:cs typeface="Arial MT"/>
              </a:rPr>
              <a:t>Consequences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1366" y="7052226"/>
            <a:ext cx="4812030" cy="1976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3035" marR="1083310" indent="-1259205">
              <a:lnSpc>
                <a:spcPct val="114599"/>
              </a:lnSpc>
              <a:spcBef>
                <a:spcPts val="100"/>
              </a:spcBef>
            </a:pPr>
            <a:r>
              <a:rPr sz="2400" spc="65" dirty="0">
                <a:latin typeface="Arial MT"/>
                <a:cs typeface="Arial MT"/>
              </a:rPr>
              <a:t>Psychological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spc="90" dirty="0">
                <a:latin typeface="Arial MT"/>
                <a:cs typeface="Arial MT"/>
              </a:rPr>
              <a:t>and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Social </a:t>
            </a:r>
            <a:r>
              <a:rPr sz="2400" spc="145" dirty="0">
                <a:latin typeface="Arial MT"/>
                <a:cs typeface="Arial MT"/>
              </a:rPr>
              <a:t>Impact</a:t>
            </a:r>
            <a:endParaRPr sz="2400">
              <a:latin typeface="Arial MT"/>
              <a:cs typeface="Arial MT"/>
            </a:endParaRPr>
          </a:p>
          <a:p>
            <a:pPr marL="873760" marR="5080" indent="-861694">
              <a:lnSpc>
                <a:spcPct val="125000"/>
              </a:lnSpc>
              <a:spcBef>
                <a:spcPts val="1260"/>
              </a:spcBef>
            </a:pPr>
            <a:r>
              <a:rPr sz="2500" spc="45" dirty="0">
                <a:solidFill>
                  <a:srgbClr val="3B365E"/>
                </a:solidFill>
                <a:latin typeface="Verdana"/>
                <a:cs typeface="Verdana"/>
              </a:rPr>
              <a:t>Patient</a:t>
            </a:r>
            <a:r>
              <a:rPr sz="2500" spc="-185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spc="-70" dirty="0">
                <a:solidFill>
                  <a:srgbClr val="3B365E"/>
                </a:solidFill>
                <a:latin typeface="Verdana"/>
                <a:cs typeface="Verdana"/>
              </a:rPr>
              <a:t>distress,</a:t>
            </a:r>
            <a:r>
              <a:rPr sz="2500" spc="-185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spc="-20" dirty="0">
                <a:solidFill>
                  <a:srgbClr val="3B365E"/>
                </a:solidFill>
                <a:latin typeface="Verdana"/>
                <a:cs typeface="Verdana"/>
              </a:rPr>
              <a:t>lost</a:t>
            </a:r>
            <a:r>
              <a:rPr sz="2500" spc="-180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spc="-80" dirty="0">
                <a:solidFill>
                  <a:srgbClr val="3B365E"/>
                </a:solidFill>
                <a:latin typeface="Verdana"/>
                <a:cs typeface="Verdana"/>
              </a:rPr>
              <a:t>trust,</a:t>
            </a:r>
            <a:r>
              <a:rPr sz="2500" spc="-185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spc="35" dirty="0">
                <a:solidFill>
                  <a:srgbClr val="3B365E"/>
                </a:solidFill>
                <a:latin typeface="Verdana"/>
                <a:cs typeface="Verdana"/>
              </a:rPr>
              <a:t>and </a:t>
            </a:r>
            <a:r>
              <a:rPr sz="2500" dirty="0">
                <a:solidFill>
                  <a:srgbClr val="3B365E"/>
                </a:solidFill>
                <a:latin typeface="Verdana"/>
                <a:cs typeface="Verdana"/>
              </a:rPr>
              <a:t>lower</a:t>
            </a:r>
            <a:r>
              <a:rPr sz="2500" spc="-190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3B365E"/>
                </a:solidFill>
                <a:latin typeface="Verdana"/>
                <a:cs typeface="Verdana"/>
              </a:rPr>
              <a:t>quality</a:t>
            </a:r>
            <a:r>
              <a:rPr sz="2500" spc="-190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3B365E"/>
                </a:solidFill>
                <a:latin typeface="Verdana"/>
                <a:cs typeface="Verdana"/>
              </a:rPr>
              <a:t>of</a:t>
            </a:r>
            <a:r>
              <a:rPr sz="2500" spc="-190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3B365E"/>
                </a:solidFill>
                <a:latin typeface="Verdana"/>
                <a:cs typeface="Verdana"/>
              </a:rPr>
              <a:t>life.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33933" y="4876604"/>
            <a:ext cx="3899535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0790" marR="5080" indent="-1228725">
              <a:lnSpc>
                <a:spcPct val="125000"/>
              </a:lnSpc>
              <a:spcBef>
                <a:spcPts val="100"/>
              </a:spcBef>
            </a:pPr>
            <a:r>
              <a:rPr sz="2500" spc="-25" dirty="0">
                <a:solidFill>
                  <a:srgbClr val="3B365E"/>
                </a:solidFill>
                <a:latin typeface="Verdana"/>
                <a:cs typeface="Verdana"/>
              </a:rPr>
              <a:t>Increased</a:t>
            </a:r>
            <a:r>
              <a:rPr sz="2500" spc="-35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3B365E"/>
                </a:solidFill>
                <a:latin typeface="Verdana"/>
                <a:cs typeface="Verdana"/>
              </a:rPr>
              <a:t>Morbidity</a:t>
            </a:r>
            <a:r>
              <a:rPr sz="2500" spc="-30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spc="35" dirty="0">
                <a:solidFill>
                  <a:srgbClr val="3B365E"/>
                </a:solidFill>
                <a:latin typeface="Verdana"/>
                <a:cs typeface="Verdana"/>
              </a:rPr>
              <a:t>and </a:t>
            </a:r>
            <a:r>
              <a:rPr sz="2500" spc="-10" dirty="0">
                <a:solidFill>
                  <a:srgbClr val="3B365E"/>
                </a:solidFill>
                <a:latin typeface="Verdana"/>
                <a:cs typeface="Verdana"/>
              </a:rPr>
              <a:t>Mortality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54705" y="4078445"/>
            <a:ext cx="342201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45" dirty="0">
                <a:latin typeface="Arial MT"/>
                <a:cs typeface="Arial MT"/>
              </a:rPr>
              <a:t>Clinical</a:t>
            </a:r>
            <a:r>
              <a:rPr sz="2500" spc="-65" dirty="0">
                <a:latin typeface="Arial MT"/>
                <a:cs typeface="Arial MT"/>
              </a:rPr>
              <a:t> </a:t>
            </a:r>
            <a:r>
              <a:rPr sz="2500" spc="60" dirty="0">
                <a:latin typeface="Arial MT"/>
                <a:cs typeface="Arial MT"/>
              </a:rPr>
              <a:t>Consequences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335099" y="7852410"/>
            <a:ext cx="6048375" cy="145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25000"/>
              </a:lnSpc>
              <a:spcBef>
                <a:spcPts val="100"/>
              </a:spcBef>
            </a:pPr>
            <a:r>
              <a:rPr sz="2500" spc="130" dirty="0">
                <a:solidFill>
                  <a:srgbClr val="3B365E"/>
                </a:solidFill>
                <a:latin typeface="Verdana"/>
                <a:cs typeface="Verdana"/>
              </a:rPr>
              <a:t>AMR</a:t>
            </a:r>
            <a:r>
              <a:rPr sz="2500" spc="-145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3B365E"/>
                </a:solidFill>
                <a:latin typeface="Verdana"/>
                <a:cs typeface="Verdana"/>
              </a:rPr>
              <a:t>makes</a:t>
            </a:r>
            <a:r>
              <a:rPr sz="2500" spc="-145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3B365E"/>
                </a:solidFill>
                <a:latin typeface="Verdana"/>
                <a:cs typeface="Verdana"/>
              </a:rPr>
              <a:t>infections</a:t>
            </a:r>
            <a:r>
              <a:rPr sz="2500" spc="-140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3B365E"/>
                </a:solidFill>
                <a:latin typeface="Verdana"/>
                <a:cs typeface="Verdana"/>
              </a:rPr>
              <a:t>harder</a:t>
            </a:r>
            <a:r>
              <a:rPr sz="2500" spc="-145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3B365E"/>
                </a:solidFill>
                <a:latin typeface="Verdana"/>
                <a:cs typeface="Verdana"/>
              </a:rPr>
              <a:t>to</a:t>
            </a:r>
            <a:r>
              <a:rPr sz="2500" spc="-140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spc="-30" dirty="0">
                <a:solidFill>
                  <a:srgbClr val="3B365E"/>
                </a:solidFill>
                <a:latin typeface="Verdana"/>
                <a:cs typeface="Verdana"/>
              </a:rPr>
              <a:t>treat, </a:t>
            </a:r>
            <a:r>
              <a:rPr sz="2500" dirty="0">
                <a:solidFill>
                  <a:srgbClr val="3B365E"/>
                </a:solidFill>
                <a:latin typeface="Verdana"/>
                <a:cs typeface="Verdana"/>
              </a:rPr>
              <a:t>increasing</a:t>
            </a:r>
            <a:r>
              <a:rPr sz="2500" spc="-150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spc="-70" dirty="0">
                <a:solidFill>
                  <a:srgbClr val="3B365E"/>
                </a:solidFill>
                <a:latin typeface="Verdana"/>
                <a:cs typeface="Verdana"/>
              </a:rPr>
              <a:t>illness,</a:t>
            </a:r>
            <a:r>
              <a:rPr sz="2500" spc="-150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spc="-75" dirty="0">
                <a:solidFill>
                  <a:srgbClr val="3B365E"/>
                </a:solidFill>
                <a:latin typeface="Verdana"/>
                <a:cs typeface="Verdana"/>
              </a:rPr>
              <a:t>costs,</a:t>
            </a:r>
            <a:r>
              <a:rPr sz="2500" spc="-150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spc="60" dirty="0">
                <a:solidFill>
                  <a:srgbClr val="3B365E"/>
                </a:solidFill>
                <a:latin typeface="Verdana"/>
                <a:cs typeface="Verdana"/>
              </a:rPr>
              <a:t>and</a:t>
            </a:r>
            <a:r>
              <a:rPr sz="2500" spc="-145" dirty="0">
                <a:solidFill>
                  <a:srgbClr val="3B365E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3B365E"/>
                </a:solidFill>
                <a:latin typeface="Verdana"/>
                <a:cs typeface="Verdana"/>
              </a:rPr>
              <a:t>death risk.</a:t>
            </a:r>
            <a:endParaRPr sz="2500" dirty="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850101" y="6919035"/>
            <a:ext cx="3672840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2875" marR="5080" indent="-1400810">
              <a:lnSpc>
                <a:spcPct val="114599"/>
              </a:lnSpc>
              <a:spcBef>
                <a:spcPts val="100"/>
              </a:spcBef>
            </a:pPr>
            <a:r>
              <a:rPr sz="2400" spc="110" dirty="0">
                <a:latin typeface="Arial MT"/>
                <a:cs typeface="Arial MT"/>
              </a:rPr>
              <a:t>Antimicrobial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spc="75" dirty="0">
                <a:latin typeface="Arial MT"/>
                <a:cs typeface="Arial MT"/>
              </a:rPr>
              <a:t>Resistance </a:t>
            </a:r>
            <a:r>
              <a:rPr sz="2400" spc="-10" dirty="0">
                <a:latin typeface="Arial MT"/>
                <a:cs typeface="Arial MT"/>
              </a:rPr>
              <a:t>(AMR)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02860" rIns="0" bIns="0" rtlCol="0">
            <a:spAutoFit/>
          </a:bodyPr>
          <a:lstStyle/>
          <a:p>
            <a:pPr marL="5083810">
              <a:lnSpc>
                <a:spcPct val="100000"/>
              </a:lnSpc>
              <a:spcBef>
                <a:spcPts val="100"/>
              </a:spcBef>
            </a:pPr>
            <a:r>
              <a:rPr spc="320" dirty="0"/>
              <a:t>Impact</a:t>
            </a:r>
            <a:r>
              <a:rPr spc="-170" dirty="0"/>
              <a:t> </a:t>
            </a:r>
            <a:r>
              <a:rPr spc="570" dirty="0"/>
              <a:t>of</a:t>
            </a:r>
            <a:r>
              <a:rPr spc="-170" dirty="0"/>
              <a:t> </a:t>
            </a:r>
            <a:r>
              <a:rPr dirty="0"/>
              <a:t>HAIs</a:t>
            </a:r>
            <a:r>
              <a:rPr spc="-170" dirty="0"/>
              <a:t> </a:t>
            </a:r>
            <a:r>
              <a:rPr spc="135" dirty="0"/>
              <a:t>on</a:t>
            </a:r>
            <a:r>
              <a:rPr spc="-170" dirty="0"/>
              <a:t> </a:t>
            </a:r>
            <a:r>
              <a:rPr spc="315" dirty="0"/>
              <a:t>Patient</a:t>
            </a:r>
            <a:r>
              <a:rPr spc="-170" dirty="0"/>
              <a:t> </a:t>
            </a:r>
            <a:r>
              <a:rPr spc="390" dirty="0"/>
              <a:t>Safety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/>
          <a:srcRect l="11136" t="4154" r="14087"/>
          <a:stretch/>
        </p:blipFill>
        <p:spPr>
          <a:xfrm>
            <a:off x="7617429" y="7350835"/>
            <a:ext cx="3614848" cy="28880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39464" y="0"/>
            <a:ext cx="2568575" cy="1980564"/>
            <a:chOff x="7439464" y="0"/>
            <a:chExt cx="2568575" cy="1980564"/>
          </a:xfrm>
        </p:grpSpPr>
        <p:sp>
          <p:nvSpPr>
            <p:cNvPr id="3" name="object 3"/>
            <p:cNvSpPr/>
            <p:nvPr/>
          </p:nvSpPr>
          <p:spPr>
            <a:xfrm>
              <a:off x="7439457" y="11"/>
              <a:ext cx="2568575" cy="1980564"/>
            </a:xfrm>
            <a:custGeom>
              <a:avLst/>
              <a:gdLst/>
              <a:ahLst/>
              <a:cxnLst/>
              <a:rect l="l" t="t" r="r" b="b"/>
              <a:pathLst>
                <a:path w="2568575" h="1980564">
                  <a:moveTo>
                    <a:pt x="2526779" y="1980171"/>
                  </a:moveTo>
                  <a:lnTo>
                    <a:pt x="2512860" y="1975434"/>
                  </a:lnTo>
                  <a:lnTo>
                    <a:pt x="2464816" y="1968182"/>
                  </a:lnTo>
                  <a:lnTo>
                    <a:pt x="2416899" y="1959648"/>
                  </a:lnTo>
                  <a:lnTo>
                    <a:pt x="2369159" y="1949869"/>
                  </a:lnTo>
                  <a:lnTo>
                    <a:pt x="2321661" y="1938845"/>
                  </a:lnTo>
                  <a:lnTo>
                    <a:pt x="2274430" y="1926602"/>
                  </a:lnTo>
                  <a:lnTo>
                    <a:pt x="2227529" y="1913140"/>
                  </a:lnTo>
                  <a:lnTo>
                    <a:pt x="2180996" y="1898472"/>
                  </a:lnTo>
                  <a:lnTo>
                    <a:pt x="2134882" y="1882622"/>
                  </a:lnTo>
                  <a:lnTo>
                    <a:pt x="2089238" y="1865591"/>
                  </a:lnTo>
                  <a:lnTo>
                    <a:pt x="2044103" y="1847405"/>
                  </a:lnTo>
                  <a:lnTo>
                    <a:pt x="1999526" y="1828063"/>
                  </a:lnTo>
                  <a:lnTo>
                    <a:pt x="1955571" y="1807578"/>
                  </a:lnTo>
                  <a:lnTo>
                    <a:pt x="1912251" y="1785975"/>
                  </a:lnTo>
                  <a:lnTo>
                    <a:pt x="1869643" y="1763255"/>
                  </a:lnTo>
                  <a:lnTo>
                    <a:pt x="1827784" y="1739430"/>
                  </a:lnTo>
                  <a:lnTo>
                    <a:pt x="1786724" y="1714525"/>
                  </a:lnTo>
                  <a:lnTo>
                    <a:pt x="1746504" y="1688553"/>
                  </a:lnTo>
                  <a:lnTo>
                    <a:pt x="1707184" y="1661502"/>
                  </a:lnTo>
                  <a:lnTo>
                    <a:pt x="1668792" y="1633423"/>
                  </a:lnTo>
                  <a:lnTo>
                    <a:pt x="1631391" y="1604289"/>
                  </a:lnTo>
                  <a:lnTo>
                    <a:pt x="1595018" y="1574139"/>
                  </a:lnTo>
                  <a:lnTo>
                    <a:pt x="1559737" y="1542986"/>
                  </a:lnTo>
                  <a:lnTo>
                    <a:pt x="1525574" y="1510830"/>
                  </a:lnTo>
                  <a:lnTo>
                    <a:pt x="1492592" y="1477683"/>
                  </a:lnTo>
                  <a:lnTo>
                    <a:pt x="1460830" y="1443570"/>
                  </a:lnTo>
                  <a:lnTo>
                    <a:pt x="1430337" y="1408506"/>
                  </a:lnTo>
                  <a:lnTo>
                    <a:pt x="1401152" y="1372489"/>
                  </a:lnTo>
                  <a:lnTo>
                    <a:pt x="1373339" y="1335532"/>
                  </a:lnTo>
                  <a:lnTo>
                    <a:pt x="1346936" y="1297660"/>
                  </a:lnTo>
                  <a:lnTo>
                    <a:pt x="1321993" y="1258874"/>
                  </a:lnTo>
                  <a:lnTo>
                    <a:pt x="1298562" y="1219200"/>
                  </a:lnTo>
                  <a:lnTo>
                    <a:pt x="1276667" y="1178648"/>
                  </a:lnTo>
                  <a:lnTo>
                    <a:pt x="1256385" y="1137221"/>
                  </a:lnTo>
                  <a:lnTo>
                    <a:pt x="1237754" y="1094930"/>
                  </a:lnTo>
                  <a:lnTo>
                    <a:pt x="1220812" y="1051801"/>
                  </a:lnTo>
                  <a:lnTo>
                    <a:pt x="1205611" y="1007846"/>
                  </a:lnTo>
                  <a:lnTo>
                    <a:pt x="1192199" y="963066"/>
                  </a:lnTo>
                  <a:lnTo>
                    <a:pt x="1180630" y="917473"/>
                  </a:lnTo>
                  <a:lnTo>
                    <a:pt x="1170940" y="871105"/>
                  </a:lnTo>
                  <a:lnTo>
                    <a:pt x="1171549" y="920407"/>
                  </a:lnTo>
                  <a:lnTo>
                    <a:pt x="1174419" y="968717"/>
                  </a:lnTo>
                  <a:lnTo>
                    <a:pt x="1179487" y="1016012"/>
                  </a:lnTo>
                  <a:lnTo>
                    <a:pt x="1186688" y="1062304"/>
                  </a:lnTo>
                  <a:lnTo>
                    <a:pt x="1195984" y="1107554"/>
                  </a:lnTo>
                  <a:lnTo>
                    <a:pt x="1207300" y="1151788"/>
                  </a:lnTo>
                  <a:lnTo>
                    <a:pt x="1220571" y="1194968"/>
                  </a:lnTo>
                  <a:lnTo>
                    <a:pt x="1235760" y="1237107"/>
                  </a:lnTo>
                  <a:lnTo>
                    <a:pt x="1252816" y="1278178"/>
                  </a:lnTo>
                  <a:lnTo>
                    <a:pt x="1271651" y="1318171"/>
                  </a:lnTo>
                  <a:lnTo>
                    <a:pt x="1292237" y="1357096"/>
                  </a:lnTo>
                  <a:lnTo>
                    <a:pt x="1314500" y="1394942"/>
                  </a:lnTo>
                  <a:lnTo>
                    <a:pt x="1338389" y="1431683"/>
                  </a:lnTo>
                  <a:lnTo>
                    <a:pt x="1363840" y="1467319"/>
                  </a:lnTo>
                  <a:lnTo>
                    <a:pt x="1390802" y="1501838"/>
                  </a:lnTo>
                  <a:lnTo>
                    <a:pt x="1419225" y="1535239"/>
                  </a:lnTo>
                  <a:lnTo>
                    <a:pt x="1449031" y="1567510"/>
                  </a:lnTo>
                  <a:lnTo>
                    <a:pt x="1480185" y="1598637"/>
                  </a:lnTo>
                  <a:lnTo>
                    <a:pt x="1512620" y="1628609"/>
                  </a:lnTo>
                  <a:lnTo>
                    <a:pt x="1546288" y="1657426"/>
                  </a:lnTo>
                  <a:lnTo>
                    <a:pt x="1581111" y="1685086"/>
                  </a:lnTo>
                  <a:lnTo>
                    <a:pt x="1617040" y="1711566"/>
                  </a:lnTo>
                  <a:lnTo>
                    <a:pt x="1654035" y="1736852"/>
                  </a:lnTo>
                  <a:lnTo>
                    <a:pt x="1692021" y="1760956"/>
                  </a:lnTo>
                  <a:lnTo>
                    <a:pt x="1730921" y="1783867"/>
                  </a:lnTo>
                  <a:lnTo>
                    <a:pt x="1770748" y="1805533"/>
                  </a:lnTo>
                  <a:lnTo>
                    <a:pt x="1811375" y="1825993"/>
                  </a:lnTo>
                  <a:lnTo>
                    <a:pt x="1852764" y="1845233"/>
                  </a:lnTo>
                  <a:lnTo>
                    <a:pt x="1894865" y="1863229"/>
                  </a:lnTo>
                  <a:lnTo>
                    <a:pt x="1937626" y="1879981"/>
                  </a:lnTo>
                  <a:lnTo>
                    <a:pt x="1980971" y="1895462"/>
                  </a:lnTo>
                  <a:lnTo>
                    <a:pt x="2024862" y="1909699"/>
                  </a:lnTo>
                  <a:lnTo>
                    <a:pt x="2069236" y="1922653"/>
                  </a:lnTo>
                  <a:lnTo>
                    <a:pt x="2114029" y="1934324"/>
                  </a:lnTo>
                  <a:lnTo>
                    <a:pt x="2159190" y="1944700"/>
                  </a:lnTo>
                  <a:lnTo>
                    <a:pt x="2204656" y="1953780"/>
                  </a:lnTo>
                  <a:lnTo>
                    <a:pt x="2250376" y="1961553"/>
                  </a:lnTo>
                  <a:lnTo>
                    <a:pt x="2296287" y="1968004"/>
                  </a:lnTo>
                  <a:lnTo>
                    <a:pt x="2342337" y="1973122"/>
                  </a:lnTo>
                  <a:lnTo>
                    <a:pt x="2388476" y="1976907"/>
                  </a:lnTo>
                  <a:lnTo>
                    <a:pt x="2434628" y="1979358"/>
                  </a:lnTo>
                  <a:lnTo>
                    <a:pt x="2480754" y="1980450"/>
                  </a:lnTo>
                  <a:lnTo>
                    <a:pt x="2526779" y="1980171"/>
                  </a:lnTo>
                  <a:close/>
                </a:path>
                <a:path w="2568575" h="1980564">
                  <a:moveTo>
                    <a:pt x="2568575" y="1281303"/>
                  </a:moveTo>
                  <a:lnTo>
                    <a:pt x="2551201" y="1214158"/>
                  </a:lnTo>
                  <a:lnTo>
                    <a:pt x="2534640" y="1165085"/>
                  </a:lnTo>
                  <a:lnTo>
                    <a:pt x="2517686" y="1116825"/>
                  </a:lnTo>
                  <a:lnTo>
                    <a:pt x="2500287" y="1069428"/>
                  </a:lnTo>
                  <a:lnTo>
                    <a:pt x="2482418" y="1022921"/>
                  </a:lnTo>
                  <a:lnTo>
                    <a:pt x="2464041" y="977353"/>
                  </a:lnTo>
                  <a:lnTo>
                    <a:pt x="2445093" y="932776"/>
                  </a:lnTo>
                  <a:lnTo>
                    <a:pt x="2425560" y="889215"/>
                  </a:lnTo>
                  <a:lnTo>
                    <a:pt x="2405380" y="846734"/>
                  </a:lnTo>
                  <a:lnTo>
                    <a:pt x="2384526" y="805345"/>
                  </a:lnTo>
                  <a:lnTo>
                    <a:pt x="2362974" y="765098"/>
                  </a:lnTo>
                  <a:lnTo>
                    <a:pt x="2340648" y="726059"/>
                  </a:lnTo>
                  <a:lnTo>
                    <a:pt x="2317546" y="688238"/>
                  </a:lnTo>
                  <a:lnTo>
                    <a:pt x="2293594" y="651687"/>
                  </a:lnTo>
                  <a:lnTo>
                    <a:pt x="2268778" y="616458"/>
                  </a:lnTo>
                  <a:lnTo>
                    <a:pt x="2243048" y="582587"/>
                  </a:lnTo>
                  <a:lnTo>
                    <a:pt x="2216366" y="550100"/>
                  </a:lnTo>
                  <a:lnTo>
                    <a:pt x="2188692" y="519061"/>
                  </a:lnTo>
                  <a:lnTo>
                    <a:pt x="2159990" y="489508"/>
                  </a:lnTo>
                  <a:lnTo>
                    <a:pt x="2130209" y="461467"/>
                  </a:lnTo>
                  <a:lnTo>
                    <a:pt x="2099322" y="435000"/>
                  </a:lnTo>
                  <a:lnTo>
                    <a:pt x="2067280" y="410133"/>
                  </a:lnTo>
                  <a:lnTo>
                    <a:pt x="2034057" y="386905"/>
                  </a:lnTo>
                  <a:lnTo>
                    <a:pt x="1999602" y="365379"/>
                  </a:lnTo>
                  <a:lnTo>
                    <a:pt x="1963877" y="345579"/>
                  </a:lnTo>
                  <a:lnTo>
                    <a:pt x="1926844" y="327545"/>
                  </a:lnTo>
                  <a:lnTo>
                    <a:pt x="1888464" y="311327"/>
                  </a:lnTo>
                  <a:lnTo>
                    <a:pt x="1848688" y="296964"/>
                  </a:lnTo>
                  <a:lnTo>
                    <a:pt x="1807489" y="284505"/>
                  </a:lnTo>
                  <a:lnTo>
                    <a:pt x="1764830" y="273977"/>
                  </a:lnTo>
                  <a:lnTo>
                    <a:pt x="1720659" y="265417"/>
                  </a:lnTo>
                  <a:lnTo>
                    <a:pt x="1674939" y="258889"/>
                  </a:lnTo>
                  <a:lnTo>
                    <a:pt x="1627644" y="254431"/>
                  </a:lnTo>
                  <a:lnTo>
                    <a:pt x="1578711" y="252069"/>
                  </a:lnTo>
                  <a:lnTo>
                    <a:pt x="1528114" y="251853"/>
                  </a:lnTo>
                  <a:lnTo>
                    <a:pt x="1475816" y="253822"/>
                  </a:lnTo>
                  <a:lnTo>
                    <a:pt x="1421777" y="258025"/>
                  </a:lnTo>
                  <a:lnTo>
                    <a:pt x="1373530" y="263004"/>
                  </a:lnTo>
                  <a:lnTo>
                    <a:pt x="1325460" y="268439"/>
                  </a:lnTo>
                  <a:lnTo>
                    <a:pt x="1277581" y="274193"/>
                  </a:lnTo>
                  <a:lnTo>
                    <a:pt x="1182344" y="286029"/>
                  </a:lnTo>
                  <a:lnTo>
                    <a:pt x="1134999" y="291807"/>
                  </a:lnTo>
                  <a:lnTo>
                    <a:pt x="1087818" y="297307"/>
                  </a:lnTo>
                  <a:lnTo>
                    <a:pt x="1040815" y="302348"/>
                  </a:lnTo>
                  <a:lnTo>
                    <a:pt x="993978" y="306806"/>
                  </a:lnTo>
                  <a:lnTo>
                    <a:pt x="947318" y="310515"/>
                  </a:lnTo>
                  <a:lnTo>
                    <a:pt x="900823" y="313321"/>
                  </a:lnTo>
                  <a:lnTo>
                    <a:pt x="854494" y="315074"/>
                  </a:lnTo>
                  <a:lnTo>
                    <a:pt x="808329" y="315633"/>
                  </a:lnTo>
                  <a:lnTo>
                    <a:pt x="762330" y="314845"/>
                  </a:lnTo>
                  <a:lnTo>
                    <a:pt x="716483" y="312547"/>
                  </a:lnTo>
                  <a:lnTo>
                    <a:pt x="670801" y="308597"/>
                  </a:lnTo>
                  <a:lnTo>
                    <a:pt x="625284" y="302831"/>
                  </a:lnTo>
                  <a:lnTo>
                    <a:pt x="579920" y="295109"/>
                  </a:lnTo>
                  <a:lnTo>
                    <a:pt x="534720" y="285292"/>
                  </a:lnTo>
                  <a:lnTo>
                    <a:pt x="489661" y="273202"/>
                  </a:lnTo>
                  <a:lnTo>
                    <a:pt x="444754" y="258699"/>
                  </a:lnTo>
                  <a:lnTo>
                    <a:pt x="400011" y="241642"/>
                  </a:lnTo>
                  <a:lnTo>
                    <a:pt x="355409" y="221869"/>
                  </a:lnTo>
                  <a:lnTo>
                    <a:pt x="310946" y="199224"/>
                  </a:lnTo>
                  <a:lnTo>
                    <a:pt x="266649" y="173558"/>
                  </a:lnTo>
                  <a:lnTo>
                    <a:pt x="222478" y="144729"/>
                  </a:lnTo>
                  <a:lnTo>
                    <a:pt x="180365" y="113499"/>
                  </a:lnTo>
                  <a:lnTo>
                    <a:pt x="141084" y="80137"/>
                  </a:lnTo>
                  <a:lnTo>
                    <a:pt x="104521" y="44742"/>
                  </a:lnTo>
                  <a:lnTo>
                    <a:pt x="70586" y="7467"/>
                  </a:lnTo>
                  <a:lnTo>
                    <a:pt x="64566" y="0"/>
                  </a:lnTo>
                  <a:lnTo>
                    <a:pt x="0" y="0"/>
                  </a:lnTo>
                  <a:lnTo>
                    <a:pt x="17310" y="35077"/>
                  </a:lnTo>
                  <a:lnTo>
                    <a:pt x="41300" y="78536"/>
                  </a:lnTo>
                  <a:lnTo>
                    <a:pt x="67335" y="120586"/>
                  </a:lnTo>
                  <a:lnTo>
                    <a:pt x="95529" y="161074"/>
                  </a:lnTo>
                  <a:lnTo>
                    <a:pt x="125984" y="199847"/>
                  </a:lnTo>
                  <a:lnTo>
                    <a:pt x="158826" y="236740"/>
                  </a:lnTo>
                  <a:lnTo>
                    <a:pt x="194157" y="271614"/>
                  </a:lnTo>
                  <a:lnTo>
                    <a:pt x="232105" y="304304"/>
                  </a:lnTo>
                  <a:lnTo>
                    <a:pt x="272757" y="334657"/>
                  </a:lnTo>
                  <a:lnTo>
                    <a:pt x="316230" y="362521"/>
                  </a:lnTo>
                  <a:lnTo>
                    <a:pt x="362343" y="388023"/>
                  </a:lnTo>
                  <a:lnTo>
                    <a:pt x="408393" y="410070"/>
                  </a:lnTo>
                  <a:lnTo>
                    <a:pt x="454380" y="428840"/>
                  </a:lnTo>
                  <a:lnTo>
                    <a:pt x="500316" y="444512"/>
                  </a:lnTo>
                  <a:lnTo>
                    <a:pt x="546239" y="457263"/>
                  </a:lnTo>
                  <a:lnTo>
                    <a:pt x="592137" y="467283"/>
                  </a:lnTo>
                  <a:lnTo>
                    <a:pt x="638048" y="474738"/>
                  </a:lnTo>
                  <a:lnTo>
                    <a:pt x="683958" y="479806"/>
                  </a:lnTo>
                  <a:lnTo>
                    <a:pt x="729907" y="482688"/>
                  </a:lnTo>
                  <a:lnTo>
                    <a:pt x="775881" y="483527"/>
                  </a:lnTo>
                  <a:lnTo>
                    <a:pt x="821918" y="482536"/>
                  </a:lnTo>
                  <a:lnTo>
                    <a:pt x="868019" y="479869"/>
                  </a:lnTo>
                  <a:lnTo>
                    <a:pt x="914209" y="475716"/>
                  </a:lnTo>
                  <a:lnTo>
                    <a:pt x="960488" y="470255"/>
                  </a:lnTo>
                  <a:lnTo>
                    <a:pt x="1006868" y="463664"/>
                  </a:lnTo>
                  <a:lnTo>
                    <a:pt x="1053376" y="456120"/>
                  </a:lnTo>
                  <a:lnTo>
                    <a:pt x="1100023" y="447802"/>
                  </a:lnTo>
                  <a:lnTo>
                    <a:pt x="1146810" y="438886"/>
                  </a:lnTo>
                  <a:lnTo>
                    <a:pt x="1193761" y="429564"/>
                  </a:lnTo>
                  <a:lnTo>
                    <a:pt x="1288199" y="410375"/>
                  </a:lnTo>
                  <a:lnTo>
                    <a:pt x="1335722" y="400875"/>
                  </a:lnTo>
                  <a:lnTo>
                    <a:pt x="1383461" y="391680"/>
                  </a:lnTo>
                  <a:lnTo>
                    <a:pt x="1431429" y="382955"/>
                  </a:lnTo>
                  <a:lnTo>
                    <a:pt x="1485265" y="374675"/>
                  </a:lnTo>
                  <a:lnTo>
                    <a:pt x="1537373" y="368973"/>
                  </a:lnTo>
                  <a:lnTo>
                    <a:pt x="1587792" y="365798"/>
                  </a:lnTo>
                  <a:lnTo>
                    <a:pt x="1636572" y="365099"/>
                  </a:lnTo>
                  <a:lnTo>
                    <a:pt x="1683727" y="366814"/>
                  </a:lnTo>
                  <a:lnTo>
                    <a:pt x="1729333" y="370903"/>
                  </a:lnTo>
                  <a:lnTo>
                    <a:pt x="1773428" y="377304"/>
                  </a:lnTo>
                  <a:lnTo>
                    <a:pt x="1816036" y="385965"/>
                  </a:lnTo>
                  <a:lnTo>
                    <a:pt x="1857222" y="396836"/>
                  </a:lnTo>
                  <a:lnTo>
                    <a:pt x="1897024" y="409854"/>
                  </a:lnTo>
                  <a:lnTo>
                    <a:pt x="1935467" y="424992"/>
                  </a:lnTo>
                  <a:lnTo>
                    <a:pt x="1972627" y="442163"/>
                  </a:lnTo>
                  <a:lnTo>
                    <a:pt x="2008530" y="461340"/>
                  </a:lnTo>
                  <a:lnTo>
                    <a:pt x="2043214" y="482460"/>
                  </a:lnTo>
                  <a:lnTo>
                    <a:pt x="2076729" y="505472"/>
                  </a:lnTo>
                  <a:lnTo>
                    <a:pt x="2109114" y="530313"/>
                  </a:lnTo>
                  <a:lnTo>
                    <a:pt x="2140420" y="556958"/>
                  </a:lnTo>
                  <a:lnTo>
                    <a:pt x="2170696" y="585317"/>
                  </a:lnTo>
                  <a:lnTo>
                    <a:pt x="2199970" y="615365"/>
                  </a:lnTo>
                  <a:lnTo>
                    <a:pt x="2228291" y="647039"/>
                  </a:lnTo>
                  <a:lnTo>
                    <a:pt x="2255710" y="680275"/>
                  </a:lnTo>
                  <a:lnTo>
                    <a:pt x="2282266" y="715048"/>
                  </a:lnTo>
                  <a:lnTo>
                    <a:pt x="2307996" y="751281"/>
                  </a:lnTo>
                  <a:lnTo>
                    <a:pt x="2332952" y="788924"/>
                  </a:lnTo>
                  <a:lnTo>
                    <a:pt x="2357170" y="827938"/>
                  </a:lnTo>
                  <a:lnTo>
                    <a:pt x="2380691" y="868260"/>
                  </a:lnTo>
                  <a:lnTo>
                    <a:pt x="2403576" y="909828"/>
                  </a:lnTo>
                  <a:lnTo>
                    <a:pt x="2425852" y="952614"/>
                  </a:lnTo>
                  <a:lnTo>
                    <a:pt x="2447582" y="996543"/>
                  </a:lnTo>
                  <a:lnTo>
                    <a:pt x="2468778" y="1041565"/>
                  </a:lnTo>
                  <a:lnTo>
                    <a:pt x="2489517" y="1087640"/>
                  </a:lnTo>
                  <a:lnTo>
                    <a:pt x="2509812" y="1134694"/>
                  </a:lnTo>
                  <a:lnTo>
                    <a:pt x="2529725" y="1182700"/>
                  </a:lnTo>
                  <a:lnTo>
                    <a:pt x="2549296" y="1231582"/>
                  </a:lnTo>
                  <a:lnTo>
                    <a:pt x="2568575" y="1281303"/>
                  </a:lnTo>
                  <a:close/>
                </a:path>
              </a:pathLst>
            </a:custGeom>
            <a:solidFill>
              <a:srgbClr val="E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01467" y="1185194"/>
              <a:ext cx="326005" cy="4942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37620" y="1150721"/>
              <a:ext cx="326014" cy="49424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19608" y="638334"/>
              <a:ext cx="326012" cy="4942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95663" y="0"/>
              <a:ext cx="138021" cy="12724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0198" y="0"/>
              <a:ext cx="138459" cy="647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75767" y="538883"/>
              <a:ext cx="326012" cy="494237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0" y="5187161"/>
            <a:ext cx="18288000" cy="5100320"/>
            <a:chOff x="0" y="5187161"/>
            <a:chExt cx="18288000" cy="5100320"/>
          </a:xfrm>
        </p:grpSpPr>
        <p:sp>
          <p:nvSpPr>
            <p:cNvPr id="11" name="object 11"/>
            <p:cNvSpPr/>
            <p:nvPr/>
          </p:nvSpPr>
          <p:spPr>
            <a:xfrm>
              <a:off x="0" y="5187161"/>
              <a:ext cx="7884159" cy="5100320"/>
            </a:xfrm>
            <a:custGeom>
              <a:avLst/>
              <a:gdLst/>
              <a:ahLst/>
              <a:cxnLst/>
              <a:rect l="l" t="t" r="r" b="b"/>
              <a:pathLst>
                <a:path w="7884159" h="5100320">
                  <a:moveTo>
                    <a:pt x="0" y="5099837"/>
                  </a:moveTo>
                  <a:lnTo>
                    <a:pt x="0" y="2535895"/>
                  </a:lnTo>
                  <a:lnTo>
                    <a:pt x="2817039" y="463215"/>
                  </a:lnTo>
                  <a:lnTo>
                    <a:pt x="2855826" y="436100"/>
                  </a:lnTo>
                  <a:lnTo>
                    <a:pt x="2894962" y="409828"/>
                  </a:lnTo>
                  <a:lnTo>
                    <a:pt x="2934437" y="384397"/>
                  </a:lnTo>
                  <a:lnTo>
                    <a:pt x="2974244" y="359804"/>
                  </a:lnTo>
                  <a:lnTo>
                    <a:pt x="3014375" y="336047"/>
                  </a:lnTo>
                  <a:lnTo>
                    <a:pt x="3054821" y="313124"/>
                  </a:lnTo>
                  <a:lnTo>
                    <a:pt x="3095574" y="291031"/>
                  </a:lnTo>
                  <a:lnTo>
                    <a:pt x="3136627" y="269768"/>
                  </a:lnTo>
                  <a:lnTo>
                    <a:pt x="3177970" y="249330"/>
                  </a:lnTo>
                  <a:lnTo>
                    <a:pt x="3219596" y="229717"/>
                  </a:lnTo>
                  <a:lnTo>
                    <a:pt x="3261498" y="210925"/>
                  </a:lnTo>
                  <a:lnTo>
                    <a:pt x="3303665" y="192952"/>
                  </a:lnTo>
                  <a:lnTo>
                    <a:pt x="3346091" y="175797"/>
                  </a:lnTo>
                  <a:lnTo>
                    <a:pt x="3388767" y="159455"/>
                  </a:lnTo>
                  <a:lnTo>
                    <a:pt x="3431685" y="143926"/>
                  </a:lnTo>
                  <a:lnTo>
                    <a:pt x="3474838" y="129206"/>
                  </a:lnTo>
                  <a:lnTo>
                    <a:pt x="3518215" y="115294"/>
                  </a:lnTo>
                  <a:lnTo>
                    <a:pt x="3561811" y="102187"/>
                  </a:lnTo>
                  <a:lnTo>
                    <a:pt x="3605616" y="89882"/>
                  </a:lnTo>
                  <a:lnTo>
                    <a:pt x="3649622" y="78377"/>
                  </a:lnTo>
                  <a:lnTo>
                    <a:pt x="3693821" y="67670"/>
                  </a:lnTo>
                  <a:lnTo>
                    <a:pt x="3738206" y="57759"/>
                  </a:lnTo>
                  <a:lnTo>
                    <a:pt x="3782767" y="48641"/>
                  </a:lnTo>
                  <a:lnTo>
                    <a:pt x="3827497" y="40313"/>
                  </a:lnTo>
                  <a:lnTo>
                    <a:pt x="3872387" y="32774"/>
                  </a:lnTo>
                  <a:lnTo>
                    <a:pt x="3917430" y="26020"/>
                  </a:lnTo>
                  <a:lnTo>
                    <a:pt x="3962617" y="20050"/>
                  </a:lnTo>
                  <a:lnTo>
                    <a:pt x="4007940" y="14861"/>
                  </a:lnTo>
                  <a:lnTo>
                    <a:pt x="4053390" y="10451"/>
                  </a:lnTo>
                  <a:lnTo>
                    <a:pt x="4098961" y="6818"/>
                  </a:lnTo>
                  <a:lnTo>
                    <a:pt x="4144643" y="3958"/>
                  </a:lnTo>
                  <a:lnTo>
                    <a:pt x="4190429" y="1870"/>
                  </a:lnTo>
                  <a:lnTo>
                    <a:pt x="4236310" y="551"/>
                  </a:lnTo>
                  <a:lnTo>
                    <a:pt x="4282278" y="0"/>
                  </a:lnTo>
                  <a:lnTo>
                    <a:pt x="4328325" y="212"/>
                  </a:lnTo>
                  <a:lnTo>
                    <a:pt x="4374443" y="1187"/>
                  </a:lnTo>
                  <a:lnTo>
                    <a:pt x="4420623" y="2922"/>
                  </a:lnTo>
                  <a:lnTo>
                    <a:pt x="4466858" y="5414"/>
                  </a:lnTo>
                  <a:lnTo>
                    <a:pt x="4513140" y="8661"/>
                  </a:lnTo>
                  <a:lnTo>
                    <a:pt x="4559459" y="12660"/>
                  </a:lnTo>
                  <a:lnTo>
                    <a:pt x="4605809" y="17410"/>
                  </a:lnTo>
                  <a:lnTo>
                    <a:pt x="4652180" y="22908"/>
                  </a:lnTo>
                  <a:lnTo>
                    <a:pt x="4698565" y="29151"/>
                  </a:lnTo>
                  <a:lnTo>
                    <a:pt x="4744956" y="36137"/>
                  </a:lnTo>
                  <a:lnTo>
                    <a:pt x="4791345" y="43864"/>
                  </a:lnTo>
                  <a:lnTo>
                    <a:pt x="4837722" y="52330"/>
                  </a:lnTo>
                  <a:lnTo>
                    <a:pt x="4884081" y="61531"/>
                  </a:lnTo>
                  <a:lnTo>
                    <a:pt x="4930412" y="71466"/>
                  </a:lnTo>
                  <a:lnTo>
                    <a:pt x="4976709" y="82132"/>
                  </a:lnTo>
                  <a:lnTo>
                    <a:pt x="5022962" y="93527"/>
                  </a:lnTo>
                  <a:lnTo>
                    <a:pt x="5069163" y="105649"/>
                  </a:lnTo>
                  <a:lnTo>
                    <a:pt x="5115305" y="118494"/>
                  </a:lnTo>
                  <a:lnTo>
                    <a:pt x="5161380" y="132062"/>
                  </a:lnTo>
                  <a:lnTo>
                    <a:pt x="5207378" y="146348"/>
                  </a:lnTo>
                  <a:lnTo>
                    <a:pt x="5253292" y="161352"/>
                  </a:lnTo>
                  <a:lnTo>
                    <a:pt x="5299114" y="177070"/>
                  </a:lnTo>
                  <a:lnTo>
                    <a:pt x="5344835" y="193500"/>
                  </a:lnTo>
                  <a:lnTo>
                    <a:pt x="5390448" y="210641"/>
                  </a:lnTo>
                  <a:lnTo>
                    <a:pt x="5435944" y="228488"/>
                  </a:lnTo>
                  <a:lnTo>
                    <a:pt x="5481315" y="247041"/>
                  </a:lnTo>
                  <a:lnTo>
                    <a:pt x="5526553" y="266296"/>
                  </a:lnTo>
                  <a:lnTo>
                    <a:pt x="5571650" y="286252"/>
                  </a:lnTo>
                  <a:lnTo>
                    <a:pt x="5616598" y="306906"/>
                  </a:lnTo>
                  <a:lnTo>
                    <a:pt x="5661388" y="328255"/>
                  </a:lnTo>
                  <a:lnTo>
                    <a:pt x="5706012" y="350297"/>
                  </a:lnTo>
                  <a:lnTo>
                    <a:pt x="5750463" y="373031"/>
                  </a:lnTo>
                  <a:lnTo>
                    <a:pt x="5794731" y="396452"/>
                  </a:lnTo>
                  <a:lnTo>
                    <a:pt x="5838810" y="420560"/>
                  </a:lnTo>
                  <a:lnTo>
                    <a:pt x="5882690" y="445351"/>
                  </a:lnTo>
                  <a:lnTo>
                    <a:pt x="5926364" y="470824"/>
                  </a:lnTo>
                  <a:lnTo>
                    <a:pt x="5969823" y="496975"/>
                  </a:lnTo>
                  <a:lnTo>
                    <a:pt x="6013059" y="523803"/>
                  </a:lnTo>
                  <a:lnTo>
                    <a:pt x="6056065" y="551306"/>
                  </a:lnTo>
                  <a:lnTo>
                    <a:pt x="6098832" y="579480"/>
                  </a:lnTo>
                  <a:lnTo>
                    <a:pt x="6141351" y="608323"/>
                  </a:lnTo>
                  <a:lnTo>
                    <a:pt x="6183615" y="637834"/>
                  </a:lnTo>
                  <a:lnTo>
                    <a:pt x="6225615" y="668009"/>
                  </a:lnTo>
                  <a:lnTo>
                    <a:pt x="6267344" y="698846"/>
                  </a:lnTo>
                  <a:lnTo>
                    <a:pt x="6308793" y="730343"/>
                  </a:lnTo>
                  <a:lnTo>
                    <a:pt x="6383348" y="790226"/>
                  </a:lnTo>
                  <a:lnTo>
                    <a:pt x="6457802" y="852729"/>
                  </a:lnTo>
                  <a:lnTo>
                    <a:pt x="6531921" y="917738"/>
                  </a:lnTo>
                  <a:lnTo>
                    <a:pt x="6568781" y="951145"/>
                  </a:lnTo>
                  <a:lnTo>
                    <a:pt x="6605470" y="985135"/>
                  </a:lnTo>
                  <a:lnTo>
                    <a:pt x="6641958" y="1019693"/>
                  </a:lnTo>
                  <a:lnTo>
                    <a:pt x="6678216" y="1054805"/>
                  </a:lnTo>
                  <a:lnTo>
                    <a:pt x="6714215" y="1090456"/>
                  </a:lnTo>
                  <a:lnTo>
                    <a:pt x="6749925" y="1126632"/>
                  </a:lnTo>
                  <a:lnTo>
                    <a:pt x="6785317" y="1163317"/>
                  </a:lnTo>
                  <a:lnTo>
                    <a:pt x="6820363" y="1200499"/>
                  </a:lnTo>
                  <a:lnTo>
                    <a:pt x="6855031" y="1238161"/>
                  </a:lnTo>
                  <a:lnTo>
                    <a:pt x="6889294" y="1276290"/>
                  </a:lnTo>
                  <a:lnTo>
                    <a:pt x="6923122" y="1314872"/>
                  </a:lnTo>
                  <a:lnTo>
                    <a:pt x="6956486" y="1353891"/>
                  </a:lnTo>
                  <a:lnTo>
                    <a:pt x="6989357" y="1393332"/>
                  </a:lnTo>
                  <a:lnTo>
                    <a:pt x="7021705" y="1433183"/>
                  </a:lnTo>
                  <a:lnTo>
                    <a:pt x="7053500" y="1473427"/>
                  </a:lnTo>
                  <a:lnTo>
                    <a:pt x="7084715" y="1514051"/>
                  </a:lnTo>
                  <a:lnTo>
                    <a:pt x="7115319" y="1555040"/>
                  </a:lnTo>
                  <a:lnTo>
                    <a:pt x="7146659" y="1598205"/>
                  </a:lnTo>
                  <a:lnTo>
                    <a:pt x="7177345" y="1641612"/>
                  </a:lnTo>
                  <a:lnTo>
                    <a:pt x="7207378" y="1685252"/>
                  </a:lnTo>
                  <a:lnTo>
                    <a:pt x="7236758" y="1729113"/>
                  </a:lnTo>
                  <a:lnTo>
                    <a:pt x="7265487" y="1773185"/>
                  </a:lnTo>
                  <a:lnTo>
                    <a:pt x="7293564" y="1817456"/>
                  </a:lnTo>
                  <a:lnTo>
                    <a:pt x="7320990" y="1861917"/>
                  </a:lnTo>
                  <a:lnTo>
                    <a:pt x="7347766" y="1906556"/>
                  </a:lnTo>
                  <a:lnTo>
                    <a:pt x="7373892" y="1951363"/>
                  </a:lnTo>
                  <a:lnTo>
                    <a:pt x="7399370" y="1996326"/>
                  </a:lnTo>
                  <a:lnTo>
                    <a:pt x="7424198" y="2041435"/>
                  </a:lnTo>
                  <a:lnTo>
                    <a:pt x="7448379" y="2086680"/>
                  </a:lnTo>
                  <a:lnTo>
                    <a:pt x="7471912" y="2132049"/>
                  </a:lnTo>
                  <a:lnTo>
                    <a:pt x="7494798" y="2177532"/>
                  </a:lnTo>
                  <a:lnTo>
                    <a:pt x="7517038" y="2223118"/>
                  </a:lnTo>
                  <a:lnTo>
                    <a:pt x="7538633" y="2268796"/>
                  </a:lnTo>
                  <a:lnTo>
                    <a:pt x="7559582" y="2314556"/>
                  </a:lnTo>
                  <a:lnTo>
                    <a:pt x="7579886" y="2360386"/>
                  </a:lnTo>
                  <a:lnTo>
                    <a:pt x="7599547" y="2406276"/>
                  </a:lnTo>
                  <a:lnTo>
                    <a:pt x="7618564" y="2452215"/>
                  </a:lnTo>
                  <a:lnTo>
                    <a:pt x="7636938" y="2498192"/>
                  </a:lnTo>
                  <a:lnTo>
                    <a:pt x="7654670" y="2544198"/>
                  </a:lnTo>
                  <a:lnTo>
                    <a:pt x="7656612" y="2551960"/>
                  </a:lnTo>
                  <a:lnTo>
                    <a:pt x="7660991" y="2557912"/>
                  </a:lnTo>
                  <a:lnTo>
                    <a:pt x="7662926" y="2565663"/>
                  </a:lnTo>
                  <a:lnTo>
                    <a:pt x="7680064" y="2614368"/>
                  </a:lnTo>
                  <a:lnTo>
                    <a:pt x="7696511" y="2663162"/>
                  </a:lnTo>
                  <a:lnTo>
                    <a:pt x="7712269" y="2712034"/>
                  </a:lnTo>
                  <a:lnTo>
                    <a:pt x="7727337" y="2760977"/>
                  </a:lnTo>
                  <a:lnTo>
                    <a:pt x="7741715" y="2809981"/>
                  </a:lnTo>
                  <a:lnTo>
                    <a:pt x="7755402" y="2859037"/>
                  </a:lnTo>
                  <a:lnTo>
                    <a:pt x="7768400" y="2908136"/>
                  </a:lnTo>
                  <a:lnTo>
                    <a:pt x="7780706" y="2957270"/>
                  </a:lnTo>
                  <a:lnTo>
                    <a:pt x="7792322" y="3006430"/>
                  </a:lnTo>
                  <a:lnTo>
                    <a:pt x="7803247" y="3055606"/>
                  </a:lnTo>
                  <a:lnTo>
                    <a:pt x="7813481" y="3104789"/>
                  </a:lnTo>
                  <a:lnTo>
                    <a:pt x="7823023" y="3153972"/>
                  </a:lnTo>
                  <a:lnTo>
                    <a:pt x="7831875" y="3203144"/>
                  </a:lnTo>
                  <a:lnTo>
                    <a:pt x="7840035" y="3252297"/>
                  </a:lnTo>
                  <a:lnTo>
                    <a:pt x="7847503" y="3301422"/>
                  </a:lnTo>
                  <a:lnTo>
                    <a:pt x="7854280" y="3350509"/>
                  </a:lnTo>
                  <a:lnTo>
                    <a:pt x="7860364" y="3399551"/>
                  </a:lnTo>
                  <a:lnTo>
                    <a:pt x="7865757" y="3448538"/>
                  </a:lnTo>
                  <a:lnTo>
                    <a:pt x="7870457" y="3497461"/>
                  </a:lnTo>
                  <a:lnTo>
                    <a:pt x="7874465" y="3546311"/>
                  </a:lnTo>
                  <a:lnTo>
                    <a:pt x="7877780" y="3595079"/>
                  </a:lnTo>
                  <a:lnTo>
                    <a:pt x="7880403" y="3643757"/>
                  </a:lnTo>
                  <a:lnTo>
                    <a:pt x="7882333" y="3692335"/>
                  </a:lnTo>
                  <a:lnTo>
                    <a:pt x="7883570" y="3740805"/>
                  </a:lnTo>
                  <a:lnTo>
                    <a:pt x="7884113" y="3789157"/>
                  </a:lnTo>
                  <a:lnTo>
                    <a:pt x="7883964" y="3837382"/>
                  </a:lnTo>
                  <a:lnTo>
                    <a:pt x="7883121" y="3885472"/>
                  </a:lnTo>
                  <a:lnTo>
                    <a:pt x="7881584" y="3933418"/>
                  </a:lnTo>
                  <a:lnTo>
                    <a:pt x="7879354" y="3981211"/>
                  </a:lnTo>
                  <a:lnTo>
                    <a:pt x="7876429" y="4028842"/>
                  </a:lnTo>
                  <a:lnTo>
                    <a:pt x="7872811" y="4076301"/>
                  </a:lnTo>
                  <a:lnTo>
                    <a:pt x="7868499" y="4123581"/>
                  </a:lnTo>
                  <a:lnTo>
                    <a:pt x="7863492" y="4170671"/>
                  </a:lnTo>
                  <a:lnTo>
                    <a:pt x="7857790" y="4217564"/>
                  </a:lnTo>
                  <a:lnTo>
                    <a:pt x="7851394" y="4264249"/>
                  </a:lnTo>
                  <a:lnTo>
                    <a:pt x="7844304" y="4310719"/>
                  </a:lnTo>
                  <a:lnTo>
                    <a:pt x="7836518" y="4356964"/>
                  </a:lnTo>
                  <a:lnTo>
                    <a:pt x="7828037" y="4402976"/>
                  </a:lnTo>
                  <a:lnTo>
                    <a:pt x="7818861" y="4448745"/>
                  </a:lnTo>
                  <a:lnTo>
                    <a:pt x="7808989" y="4494262"/>
                  </a:lnTo>
                  <a:lnTo>
                    <a:pt x="7798422" y="4539519"/>
                  </a:lnTo>
                  <a:lnTo>
                    <a:pt x="7787159" y="4584506"/>
                  </a:lnTo>
                  <a:lnTo>
                    <a:pt x="7775201" y="4629215"/>
                  </a:lnTo>
                  <a:lnTo>
                    <a:pt x="7762546" y="4673637"/>
                  </a:lnTo>
                  <a:lnTo>
                    <a:pt x="7749195" y="4717763"/>
                  </a:lnTo>
                  <a:lnTo>
                    <a:pt x="7735148" y="4761583"/>
                  </a:lnTo>
                  <a:lnTo>
                    <a:pt x="7720404" y="4805090"/>
                  </a:lnTo>
                  <a:lnTo>
                    <a:pt x="7704964" y="4848273"/>
                  </a:lnTo>
                  <a:lnTo>
                    <a:pt x="7688827" y="4891125"/>
                  </a:lnTo>
                  <a:lnTo>
                    <a:pt x="7671993" y="4933635"/>
                  </a:lnTo>
                  <a:lnTo>
                    <a:pt x="7654462" y="4975796"/>
                  </a:lnTo>
                  <a:lnTo>
                    <a:pt x="7636234" y="5017598"/>
                  </a:lnTo>
                  <a:lnTo>
                    <a:pt x="7617308" y="5059032"/>
                  </a:lnTo>
                  <a:lnTo>
                    <a:pt x="7597806" y="5099837"/>
                  </a:lnTo>
                  <a:lnTo>
                    <a:pt x="0" y="5099837"/>
                  </a:lnTo>
                  <a:close/>
                </a:path>
              </a:pathLst>
            </a:custGeom>
            <a:solidFill>
              <a:srgbClr val="E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9839250"/>
              <a:ext cx="18288000" cy="448309"/>
            </a:xfrm>
            <a:custGeom>
              <a:avLst/>
              <a:gdLst/>
              <a:ahLst/>
              <a:cxnLst/>
              <a:rect l="l" t="t" r="r" b="b"/>
              <a:pathLst>
                <a:path w="18288000" h="448309">
                  <a:moveTo>
                    <a:pt x="18288000" y="0"/>
                  </a:moveTo>
                  <a:lnTo>
                    <a:pt x="18288000" y="447748"/>
                  </a:lnTo>
                  <a:lnTo>
                    <a:pt x="0" y="447748"/>
                  </a:lnTo>
                  <a:lnTo>
                    <a:pt x="0" y="0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00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08759" y="1348750"/>
            <a:ext cx="6673124" cy="102438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108759" y="2592212"/>
            <a:ext cx="6673124" cy="102438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92077" y="3858490"/>
            <a:ext cx="6673124" cy="10243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92077" y="5110798"/>
            <a:ext cx="6673124" cy="10243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92077" y="6321882"/>
            <a:ext cx="6673124" cy="10243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08759" y="7502583"/>
            <a:ext cx="6673124" cy="10243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92077" y="8683285"/>
            <a:ext cx="6673124" cy="10243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08759" y="161750"/>
            <a:ext cx="6673124" cy="1024387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9886418" y="3677153"/>
            <a:ext cx="1057275" cy="1057275"/>
            <a:chOff x="9886418" y="3677153"/>
            <a:chExt cx="1057275" cy="1057275"/>
          </a:xfrm>
        </p:grpSpPr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05466" y="3696204"/>
              <a:ext cx="1019652" cy="101965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905468" y="3696203"/>
              <a:ext cx="1019175" cy="1019175"/>
            </a:xfrm>
            <a:custGeom>
              <a:avLst/>
              <a:gdLst/>
              <a:ahLst/>
              <a:cxnLst/>
              <a:rect l="l" t="t" r="r" b="b"/>
              <a:pathLst>
                <a:path w="1019175" h="1019175">
                  <a:moveTo>
                    <a:pt x="519882" y="1019143"/>
                  </a:moveTo>
                  <a:lnTo>
                    <a:pt x="558909" y="1017320"/>
                  </a:lnTo>
                  <a:lnTo>
                    <a:pt x="606690" y="1010462"/>
                  </a:lnTo>
                  <a:lnTo>
                    <a:pt x="652937" y="999292"/>
                  </a:lnTo>
                  <a:lnTo>
                    <a:pt x="697436" y="984024"/>
                  </a:lnTo>
                  <a:lnTo>
                    <a:pt x="739974" y="964871"/>
                  </a:lnTo>
                  <a:lnTo>
                    <a:pt x="780337" y="942048"/>
                  </a:lnTo>
                  <a:lnTo>
                    <a:pt x="818311" y="915766"/>
                  </a:lnTo>
                  <a:lnTo>
                    <a:pt x="853682" y="886242"/>
                  </a:lnTo>
                  <a:lnTo>
                    <a:pt x="886238" y="853687"/>
                  </a:lnTo>
                  <a:lnTo>
                    <a:pt x="915763" y="818316"/>
                  </a:lnTo>
                  <a:lnTo>
                    <a:pt x="942044" y="780342"/>
                  </a:lnTo>
                  <a:lnTo>
                    <a:pt x="964869" y="739979"/>
                  </a:lnTo>
                  <a:lnTo>
                    <a:pt x="984022" y="697441"/>
                  </a:lnTo>
                  <a:lnTo>
                    <a:pt x="999291" y="652942"/>
                  </a:lnTo>
                  <a:lnTo>
                    <a:pt x="1010461" y="606695"/>
                  </a:lnTo>
                  <a:lnTo>
                    <a:pt x="1017319" y="558914"/>
                  </a:lnTo>
                  <a:lnTo>
                    <a:pt x="1019148" y="519874"/>
                  </a:lnTo>
                </a:path>
                <a:path w="1019175" h="1019175">
                  <a:moveTo>
                    <a:pt x="1019143" y="499780"/>
                  </a:moveTo>
                  <a:lnTo>
                    <a:pt x="1017317" y="460711"/>
                  </a:lnTo>
                  <a:lnTo>
                    <a:pt x="1010456" y="412931"/>
                  </a:lnTo>
                  <a:lnTo>
                    <a:pt x="999283" y="366685"/>
                  </a:lnTo>
                  <a:lnTo>
                    <a:pt x="984013" y="322187"/>
                  </a:lnTo>
                  <a:lnTo>
                    <a:pt x="964858" y="279651"/>
                  </a:lnTo>
                  <a:lnTo>
                    <a:pt x="942032" y="239291"/>
                  </a:lnTo>
                  <a:lnTo>
                    <a:pt x="915750" y="201319"/>
                  </a:lnTo>
                  <a:lnTo>
                    <a:pt x="886224" y="165951"/>
                  </a:lnTo>
                  <a:lnTo>
                    <a:pt x="853669" y="133398"/>
                  </a:lnTo>
                  <a:lnTo>
                    <a:pt x="818298" y="103876"/>
                  </a:lnTo>
                  <a:lnTo>
                    <a:pt x="780325" y="77597"/>
                  </a:lnTo>
                  <a:lnTo>
                    <a:pt x="739964" y="54775"/>
                  </a:lnTo>
                  <a:lnTo>
                    <a:pt x="697428" y="35624"/>
                  </a:lnTo>
                  <a:lnTo>
                    <a:pt x="652931" y="20358"/>
                  </a:lnTo>
                  <a:lnTo>
                    <a:pt x="606686" y="9189"/>
                  </a:lnTo>
                  <a:lnTo>
                    <a:pt x="558908" y="2332"/>
                  </a:lnTo>
                  <a:lnTo>
                    <a:pt x="509809" y="0"/>
                  </a:lnTo>
                  <a:lnTo>
                    <a:pt x="460711" y="2335"/>
                  </a:lnTo>
                  <a:lnTo>
                    <a:pt x="412934" y="9195"/>
                  </a:lnTo>
                  <a:lnTo>
                    <a:pt x="366690" y="20366"/>
                  </a:lnTo>
                  <a:lnTo>
                    <a:pt x="322195" y="35635"/>
                  </a:lnTo>
                  <a:lnTo>
                    <a:pt x="279661" y="54788"/>
                  </a:lnTo>
                  <a:lnTo>
                    <a:pt x="239303" y="77612"/>
                  </a:lnTo>
                  <a:lnTo>
                    <a:pt x="201332" y="103891"/>
                  </a:lnTo>
                  <a:lnTo>
                    <a:pt x="165964" y="133414"/>
                  </a:lnTo>
                  <a:lnTo>
                    <a:pt x="133412" y="165967"/>
                  </a:lnTo>
                  <a:lnTo>
                    <a:pt x="103890" y="201335"/>
                  </a:lnTo>
                  <a:lnTo>
                    <a:pt x="77610" y="239305"/>
                  </a:lnTo>
                  <a:lnTo>
                    <a:pt x="54787" y="279664"/>
                  </a:lnTo>
                  <a:lnTo>
                    <a:pt x="35634" y="322198"/>
                  </a:lnTo>
                  <a:lnTo>
                    <a:pt x="20366" y="366693"/>
                  </a:lnTo>
                  <a:lnTo>
                    <a:pt x="9195" y="412936"/>
                  </a:lnTo>
                  <a:lnTo>
                    <a:pt x="2335" y="460713"/>
                  </a:lnTo>
                  <a:lnTo>
                    <a:pt x="0" y="509811"/>
                  </a:lnTo>
                  <a:lnTo>
                    <a:pt x="2332" y="558909"/>
                  </a:lnTo>
                  <a:lnTo>
                    <a:pt x="9189" y="606687"/>
                  </a:lnTo>
                  <a:lnTo>
                    <a:pt x="20358" y="652931"/>
                  </a:lnTo>
                  <a:lnTo>
                    <a:pt x="35624" y="697428"/>
                  </a:lnTo>
                  <a:lnTo>
                    <a:pt x="54775" y="739964"/>
                  </a:lnTo>
                  <a:lnTo>
                    <a:pt x="77596" y="780325"/>
                  </a:lnTo>
                  <a:lnTo>
                    <a:pt x="103875" y="818298"/>
                  </a:lnTo>
                  <a:lnTo>
                    <a:pt x="133397" y="853669"/>
                  </a:lnTo>
                  <a:lnTo>
                    <a:pt x="165949" y="886224"/>
                  </a:lnTo>
                  <a:lnTo>
                    <a:pt x="201317" y="915749"/>
                  </a:lnTo>
                  <a:lnTo>
                    <a:pt x="239288" y="942031"/>
                  </a:lnTo>
                  <a:lnTo>
                    <a:pt x="279648" y="964857"/>
                  </a:lnTo>
                  <a:lnTo>
                    <a:pt x="322184" y="984012"/>
                  </a:lnTo>
                  <a:lnTo>
                    <a:pt x="366681" y="999283"/>
                  </a:lnTo>
                  <a:lnTo>
                    <a:pt x="412927" y="1010456"/>
                  </a:lnTo>
                  <a:lnTo>
                    <a:pt x="460707" y="1017317"/>
                  </a:lnTo>
                  <a:lnTo>
                    <a:pt x="499768" y="1019151"/>
                  </a:lnTo>
                </a:path>
              </a:pathLst>
            </a:custGeom>
            <a:ln w="38099">
              <a:solidFill>
                <a:srgbClr val="5D17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9910310" y="2447950"/>
            <a:ext cx="1057275" cy="1057275"/>
            <a:chOff x="9910310" y="2447950"/>
            <a:chExt cx="1057275" cy="1057275"/>
          </a:xfrm>
        </p:grpSpPr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29359" y="2467001"/>
              <a:ext cx="1019652" cy="101965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929360" y="2467000"/>
              <a:ext cx="1019175" cy="1019175"/>
            </a:xfrm>
            <a:custGeom>
              <a:avLst/>
              <a:gdLst/>
              <a:ahLst/>
              <a:cxnLst/>
              <a:rect l="l" t="t" r="r" b="b"/>
              <a:pathLst>
                <a:path w="1019175" h="1019175">
                  <a:moveTo>
                    <a:pt x="519882" y="1019143"/>
                  </a:moveTo>
                  <a:lnTo>
                    <a:pt x="558909" y="1017320"/>
                  </a:lnTo>
                  <a:lnTo>
                    <a:pt x="606690" y="1010462"/>
                  </a:lnTo>
                  <a:lnTo>
                    <a:pt x="652937" y="999292"/>
                  </a:lnTo>
                  <a:lnTo>
                    <a:pt x="697436" y="984024"/>
                  </a:lnTo>
                  <a:lnTo>
                    <a:pt x="739974" y="964871"/>
                  </a:lnTo>
                  <a:lnTo>
                    <a:pt x="780337" y="942048"/>
                  </a:lnTo>
                  <a:lnTo>
                    <a:pt x="818311" y="915766"/>
                  </a:lnTo>
                  <a:lnTo>
                    <a:pt x="853682" y="886242"/>
                  </a:lnTo>
                  <a:lnTo>
                    <a:pt x="886238" y="853687"/>
                  </a:lnTo>
                  <a:lnTo>
                    <a:pt x="915763" y="818316"/>
                  </a:lnTo>
                  <a:lnTo>
                    <a:pt x="942044" y="780342"/>
                  </a:lnTo>
                  <a:lnTo>
                    <a:pt x="964869" y="739979"/>
                  </a:lnTo>
                  <a:lnTo>
                    <a:pt x="984022" y="697441"/>
                  </a:lnTo>
                  <a:lnTo>
                    <a:pt x="999291" y="652942"/>
                  </a:lnTo>
                  <a:lnTo>
                    <a:pt x="1010461" y="606695"/>
                  </a:lnTo>
                  <a:lnTo>
                    <a:pt x="1017319" y="558914"/>
                  </a:lnTo>
                  <a:lnTo>
                    <a:pt x="1019148" y="519874"/>
                  </a:lnTo>
                </a:path>
                <a:path w="1019175" h="1019175">
                  <a:moveTo>
                    <a:pt x="1019143" y="499780"/>
                  </a:moveTo>
                  <a:lnTo>
                    <a:pt x="1017317" y="460711"/>
                  </a:lnTo>
                  <a:lnTo>
                    <a:pt x="1010456" y="412931"/>
                  </a:lnTo>
                  <a:lnTo>
                    <a:pt x="999283" y="366685"/>
                  </a:lnTo>
                  <a:lnTo>
                    <a:pt x="984013" y="322187"/>
                  </a:lnTo>
                  <a:lnTo>
                    <a:pt x="964858" y="279651"/>
                  </a:lnTo>
                  <a:lnTo>
                    <a:pt x="942032" y="239291"/>
                  </a:lnTo>
                  <a:lnTo>
                    <a:pt x="915750" y="201319"/>
                  </a:lnTo>
                  <a:lnTo>
                    <a:pt x="886224" y="165951"/>
                  </a:lnTo>
                  <a:lnTo>
                    <a:pt x="853669" y="133398"/>
                  </a:lnTo>
                  <a:lnTo>
                    <a:pt x="818298" y="103876"/>
                  </a:lnTo>
                  <a:lnTo>
                    <a:pt x="780325" y="77597"/>
                  </a:lnTo>
                  <a:lnTo>
                    <a:pt x="739964" y="54775"/>
                  </a:lnTo>
                  <a:lnTo>
                    <a:pt x="697428" y="35624"/>
                  </a:lnTo>
                  <a:lnTo>
                    <a:pt x="652931" y="20358"/>
                  </a:lnTo>
                  <a:lnTo>
                    <a:pt x="606686" y="9189"/>
                  </a:lnTo>
                  <a:lnTo>
                    <a:pt x="558908" y="2332"/>
                  </a:lnTo>
                  <a:lnTo>
                    <a:pt x="509809" y="0"/>
                  </a:lnTo>
                  <a:lnTo>
                    <a:pt x="460711" y="2335"/>
                  </a:lnTo>
                  <a:lnTo>
                    <a:pt x="412934" y="9195"/>
                  </a:lnTo>
                  <a:lnTo>
                    <a:pt x="366690" y="20366"/>
                  </a:lnTo>
                  <a:lnTo>
                    <a:pt x="322195" y="35635"/>
                  </a:lnTo>
                  <a:lnTo>
                    <a:pt x="279661" y="54788"/>
                  </a:lnTo>
                  <a:lnTo>
                    <a:pt x="239303" y="77612"/>
                  </a:lnTo>
                  <a:lnTo>
                    <a:pt x="201332" y="103891"/>
                  </a:lnTo>
                  <a:lnTo>
                    <a:pt x="165964" y="133414"/>
                  </a:lnTo>
                  <a:lnTo>
                    <a:pt x="133412" y="165967"/>
                  </a:lnTo>
                  <a:lnTo>
                    <a:pt x="103890" y="201335"/>
                  </a:lnTo>
                  <a:lnTo>
                    <a:pt x="77610" y="239305"/>
                  </a:lnTo>
                  <a:lnTo>
                    <a:pt x="54787" y="279664"/>
                  </a:lnTo>
                  <a:lnTo>
                    <a:pt x="35635" y="322198"/>
                  </a:lnTo>
                  <a:lnTo>
                    <a:pt x="20366" y="366693"/>
                  </a:lnTo>
                  <a:lnTo>
                    <a:pt x="9195" y="412936"/>
                  </a:lnTo>
                  <a:lnTo>
                    <a:pt x="2335" y="460713"/>
                  </a:lnTo>
                  <a:lnTo>
                    <a:pt x="0" y="509811"/>
                  </a:lnTo>
                  <a:lnTo>
                    <a:pt x="2332" y="558909"/>
                  </a:lnTo>
                  <a:lnTo>
                    <a:pt x="9189" y="606687"/>
                  </a:lnTo>
                  <a:lnTo>
                    <a:pt x="20358" y="652931"/>
                  </a:lnTo>
                  <a:lnTo>
                    <a:pt x="35624" y="697428"/>
                  </a:lnTo>
                  <a:lnTo>
                    <a:pt x="54775" y="739964"/>
                  </a:lnTo>
                  <a:lnTo>
                    <a:pt x="77596" y="780325"/>
                  </a:lnTo>
                  <a:lnTo>
                    <a:pt x="103875" y="818298"/>
                  </a:lnTo>
                  <a:lnTo>
                    <a:pt x="133397" y="853669"/>
                  </a:lnTo>
                  <a:lnTo>
                    <a:pt x="165949" y="886224"/>
                  </a:lnTo>
                  <a:lnTo>
                    <a:pt x="201317" y="915749"/>
                  </a:lnTo>
                  <a:lnTo>
                    <a:pt x="239288" y="942031"/>
                  </a:lnTo>
                  <a:lnTo>
                    <a:pt x="279648" y="964857"/>
                  </a:lnTo>
                  <a:lnTo>
                    <a:pt x="322184" y="984012"/>
                  </a:lnTo>
                  <a:lnTo>
                    <a:pt x="366681" y="999283"/>
                  </a:lnTo>
                  <a:lnTo>
                    <a:pt x="412927" y="1010456"/>
                  </a:lnTo>
                  <a:lnTo>
                    <a:pt x="460707" y="1017317"/>
                  </a:lnTo>
                  <a:lnTo>
                    <a:pt x="499768" y="1019151"/>
                  </a:lnTo>
                </a:path>
              </a:pathLst>
            </a:custGeom>
            <a:ln w="38099">
              <a:solidFill>
                <a:srgbClr val="5D17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9925388" y="1211829"/>
            <a:ext cx="1066800" cy="1066800"/>
            <a:chOff x="9925388" y="1211829"/>
            <a:chExt cx="1066800" cy="1066800"/>
          </a:xfrm>
        </p:grpSpPr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44438" y="1230879"/>
              <a:ext cx="1029136" cy="102913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944438" y="1230879"/>
              <a:ext cx="1028700" cy="1028700"/>
            </a:xfrm>
            <a:custGeom>
              <a:avLst/>
              <a:gdLst/>
              <a:ahLst/>
              <a:cxnLst/>
              <a:rect l="l" t="t" r="r" b="b"/>
              <a:pathLst>
                <a:path w="1028700" h="1028700">
                  <a:moveTo>
                    <a:pt x="521128" y="1028699"/>
                  </a:moveTo>
                  <a:lnTo>
                    <a:pt x="561328" y="1026895"/>
                  </a:lnTo>
                  <a:lnTo>
                    <a:pt x="606980" y="1020708"/>
                  </a:lnTo>
                  <a:lnTo>
                    <a:pt x="651272" y="1010619"/>
                  </a:lnTo>
                  <a:lnTo>
                    <a:pt x="694023" y="996809"/>
                  </a:lnTo>
                  <a:lnTo>
                    <a:pt x="735052" y="979460"/>
                  </a:lnTo>
                  <a:lnTo>
                    <a:pt x="774176" y="958753"/>
                  </a:lnTo>
                  <a:lnTo>
                    <a:pt x="811213" y="934870"/>
                  </a:lnTo>
                  <a:lnTo>
                    <a:pt x="845983" y="907994"/>
                  </a:lnTo>
                  <a:lnTo>
                    <a:pt x="878304" y="878304"/>
                  </a:lnTo>
                  <a:lnTo>
                    <a:pt x="907993" y="845983"/>
                  </a:lnTo>
                  <a:lnTo>
                    <a:pt x="934870" y="811213"/>
                  </a:lnTo>
                  <a:lnTo>
                    <a:pt x="958753" y="774176"/>
                  </a:lnTo>
                  <a:lnTo>
                    <a:pt x="979460" y="735052"/>
                  </a:lnTo>
                  <a:lnTo>
                    <a:pt x="996809" y="694024"/>
                  </a:lnTo>
                  <a:lnTo>
                    <a:pt x="1010619" y="651272"/>
                  </a:lnTo>
                  <a:lnTo>
                    <a:pt x="1020708" y="606980"/>
                  </a:lnTo>
                  <a:lnTo>
                    <a:pt x="1026894" y="561328"/>
                  </a:lnTo>
                  <a:lnTo>
                    <a:pt x="1028699" y="521124"/>
                  </a:lnTo>
                </a:path>
                <a:path w="1028700" h="1028700">
                  <a:moveTo>
                    <a:pt x="1028699" y="507873"/>
                  </a:moveTo>
                  <a:lnTo>
                    <a:pt x="1026894" y="467668"/>
                  </a:lnTo>
                  <a:lnTo>
                    <a:pt x="1020708" y="422016"/>
                  </a:lnTo>
                  <a:lnTo>
                    <a:pt x="1010619" y="377724"/>
                  </a:lnTo>
                  <a:lnTo>
                    <a:pt x="996809" y="334973"/>
                  </a:lnTo>
                  <a:lnTo>
                    <a:pt x="979459" y="293945"/>
                  </a:lnTo>
                  <a:lnTo>
                    <a:pt x="958753" y="254821"/>
                  </a:lnTo>
                  <a:lnTo>
                    <a:pt x="934870" y="217783"/>
                  </a:lnTo>
                  <a:lnTo>
                    <a:pt x="907993" y="183013"/>
                  </a:lnTo>
                  <a:lnTo>
                    <a:pt x="878304" y="150693"/>
                  </a:lnTo>
                  <a:lnTo>
                    <a:pt x="845983" y="121003"/>
                  </a:lnTo>
                  <a:lnTo>
                    <a:pt x="811213" y="94126"/>
                  </a:lnTo>
                  <a:lnTo>
                    <a:pt x="774175" y="70244"/>
                  </a:lnTo>
                  <a:lnTo>
                    <a:pt x="735052" y="49537"/>
                  </a:lnTo>
                  <a:lnTo>
                    <a:pt x="694023" y="32188"/>
                  </a:lnTo>
                  <a:lnTo>
                    <a:pt x="651272" y="18378"/>
                  </a:lnTo>
                  <a:lnTo>
                    <a:pt x="606980" y="8289"/>
                  </a:lnTo>
                  <a:lnTo>
                    <a:pt x="561328" y="2102"/>
                  </a:lnTo>
                  <a:lnTo>
                    <a:pt x="514498" y="0"/>
                  </a:lnTo>
                  <a:lnTo>
                    <a:pt x="467668" y="2102"/>
                  </a:lnTo>
                  <a:lnTo>
                    <a:pt x="422016" y="8289"/>
                  </a:lnTo>
                  <a:lnTo>
                    <a:pt x="377724" y="18378"/>
                  </a:lnTo>
                  <a:lnTo>
                    <a:pt x="334973" y="32188"/>
                  </a:lnTo>
                  <a:lnTo>
                    <a:pt x="293945" y="49537"/>
                  </a:lnTo>
                  <a:lnTo>
                    <a:pt x="254821" y="70244"/>
                  </a:lnTo>
                  <a:lnTo>
                    <a:pt x="217783" y="94126"/>
                  </a:lnTo>
                  <a:lnTo>
                    <a:pt x="183013" y="121003"/>
                  </a:lnTo>
                  <a:lnTo>
                    <a:pt x="150693" y="150693"/>
                  </a:lnTo>
                  <a:lnTo>
                    <a:pt x="121003" y="183013"/>
                  </a:lnTo>
                  <a:lnTo>
                    <a:pt x="94126" y="217783"/>
                  </a:lnTo>
                  <a:lnTo>
                    <a:pt x="70244" y="254821"/>
                  </a:lnTo>
                  <a:lnTo>
                    <a:pt x="49537" y="293945"/>
                  </a:lnTo>
                  <a:lnTo>
                    <a:pt x="32188" y="334973"/>
                  </a:lnTo>
                  <a:lnTo>
                    <a:pt x="18378" y="377724"/>
                  </a:lnTo>
                  <a:lnTo>
                    <a:pt x="8289" y="422016"/>
                  </a:lnTo>
                  <a:lnTo>
                    <a:pt x="2102" y="467668"/>
                  </a:lnTo>
                  <a:lnTo>
                    <a:pt x="0" y="514498"/>
                  </a:lnTo>
                  <a:lnTo>
                    <a:pt x="2102" y="561328"/>
                  </a:lnTo>
                  <a:lnTo>
                    <a:pt x="8289" y="606980"/>
                  </a:lnTo>
                  <a:lnTo>
                    <a:pt x="18378" y="651272"/>
                  </a:lnTo>
                  <a:lnTo>
                    <a:pt x="32188" y="694023"/>
                  </a:lnTo>
                  <a:lnTo>
                    <a:pt x="49537" y="735052"/>
                  </a:lnTo>
                  <a:lnTo>
                    <a:pt x="70244" y="774176"/>
                  </a:lnTo>
                  <a:lnTo>
                    <a:pt x="94126" y="811213"/>
                  </a:lnTo>
                  <a:lnTo>
                    <a:pt x="121003" y="845983"/>
                  </a:lnTo>
                  <a:lnTo>
                    <a:pt x="150692" y="878304"/>
                  </a:lnTo>
                  <a:lnTo>
                    <a:pt x="183013" y="907993"/>
                  </a:lnTo>
                  <a:lnTo>
                    <a:pt x="217783" y="934870"/>
                  </a:lnTo>
                  <a:lnTo>
                    <a:pt x="254821" y="958753"/>
                  </a:lnTo>
                  <a:lnTo>
                    <a:pt x="293944" y="979460"/>
                  </a:lnTo>
                  <a:lnTo>
                    <a:pt x="334973" y="996809"/>
                  </a:lnTo>
                  <a:lnTo>
                    <a:pt x="377724" y="1010619"/>
                  </a:lnTo>
                  <a:lnTo>
                    <a:pt x="422016" y="1020708"/>
                  </a:lnTo>
                  <a:lnTo>
                    <a:pt x="467668" y="1026895"/>
                  </a:lnTo>
                  <a:lnTo>
                    <a:pt x="507868" y="1028699"/>
                  </a:lnTo>
                </a:path>
              </a:pathLst>
            </a:custGeom>
            <a:ln w="38099">
              <a:solidFill>
                <a:srgbClr val="5D17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9895233" y="22369"/>
            <a:ext cx="1085850" cy="1085850"/>
            <a:chOff x="9895233" y="22369"/>
            <a:chExt cx="1085850" cy="1085850"/>
          </a:xfrm>
        </p:grpSpPr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14280" y="41422"/>
              <a:ext cx="1049809" cy="104980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914283" y="41419"/>
              <a:ext cx="1047750" cy="1047750"/>
            </a:xfrm>
            <a:custGeom>
              <a:avLst/>
              <a:gdLst/>
              <a:ahLst/>
              <a:cxnLst/>
              <a:rect l="l" t="t" r="r" b="b"/>
              <a:pathLst>
                <a:path w="1047750" h="1047750">
                  <a:moveTo>
                    <a:pt x="567930" y="1047752"/>
                  </a:moveTo>
                  <a:lnTo>
                    <a:pt x="619180" y="1041231"/>
                  </a:lnTo>
                  <a:lnTo>
                    <a:pt x="664363" y="1030939"/>
                  </a:lnTo>
                  <a:lnTo>
                    <a:pt x="707973" y="1016851"/>
                  </a:lnTo>
                  <a:lnTo>
                    <a:pt x="749826" y="999154"/>
                  </a:lnTo>
                  <a:lnTo>
                    <a:pt x="789817" y="978156"/>
                  </a:lnTo>
                  <a:lnTo>
                    <a:pt x="827600" y="953793"/>
                  </a:lnTo>
                  <a:lnTo>
                    <a:pt x="863080" y="926369"/>
                  </a:lnTo>
                  <a:lnTo>
                    <a:pt x="896060" y="896075"/>
                  </a:lnTo>
                  <a:lnTo>
                    <a:pt x="926356" y="863096"/>
                  </a:lnTo>
                  <a:lnTo>
                    <a:pt x="953781" y="827617"/>
                  </a:lnTo>
                  <a:lnTo>
                    <a:pt x="978150" y="789823"/>
                  </a:lnTo>
                  <a:lnTo>
                    <a:pt x="999148" y="749832"/>
                  </a:lnTo>
                  <a:lnTo>
                    <a:pt x="1016846" y="707979"/>
                  </a:lnTo>
                  <a:lnTo>
                    <a:pt x="1030933" y="664368"/>
                  </a:lnTo>
                  <a:lnTo>
                    <a:pt x="1041225" y="619186"/>
                  </a:lnTo>
                  <a:lnTo>
                    <a:pt x="1047536" y="572616"/>
                  </a:lnTo>
                  <a:lnTo>
                    <a:pt x="1047747" y="567931"/>
                  </a:lnTo>
                </a:path>
                <a:path w="1047750" h="1047750">
                  <a:moveTo>
                    <a:pt x="1047747" y="481758"/>
                  </a:moveTo>
                  <a:lnTo>
                    <a:pt x="1041340" y="430488"/>
                  </a:lnTo>
                  <a:lnTo>
                    <a:pt x="1031040" y="385296"/>
                  </a:lnTo>
                  <a:lnTo>
                    <a:pt x="1016944" y="341678"/>
                  </a:lnTo>
                  <a:lnTo>
                    <a:pt x="999236" y="299820"/>
                  </a:lnTo>
                  <a:lnTo>
                    <a:pt x="978103" y="259905"/>
                  </a:lnTo>
                  <a:lnTo>
                    <a:pt x="953730" y="222120"/>
                  </a:lnTo>
                  <a:lnTo>
                    <a:pt x="926303" y="186650"/>
                  </a:lnTo>
                  <a:lnTo>
                    <a:pt x="896007" y="153680"/>
                  </a:lnTo>
                  <a:lnTo>
                    <a:pt x="863028" y="123395"/>
                  </a:lnTo>
                  <a:lnTo>
                    <a:pt x="827550" y="95981"/>
                  </a:lnTo>
                  <a:lnTo>
                    <a:pt x="789760" y="71622"/>
                  </a:lnTo>
                  <a:lnTo>
                    <a:pt x="749843" y="50503"/>
                  </a:lnTo>
                  <a:lnTo>
                    <a:pt x="707985" y="32811"/>
                  </a:lnTo>
                  <a:lnTo>
                    <a:pt x="664370" y="18729"/>
                  </a:lnTo>
                  <a:lnTo>
                    <a:pt x="619183" y="8443"/>
                  </a:lnTo>
                  <a:lnTo>
                    <a:pt x="572611" y="2138"/>
                  </a:lnTo>
                  <a:lnTo>
                    <a:pt x="524839" y="0"/>
                  </a:lnTo>
                  <a:lnTo>
                    <a:pt x="477068" y="2150"/>
                  </a:lnTo>
                  <a:lnTo>
                    <a:pt x="430499" y="8466"/>
                  </a:lnTo>
                  <a:lnTo>
                    <a:pt x="385318" y="18762"/>
                  </a:lnTo>
                  <a:lnTo>
                    <a:pt x="341709" y="32853"/>
                  </a:lnTo>
                  <a:lnTo>
                    <a:pt x="299859" y="50554"/>
                  </a:lnTo>
                  <a:lnTo>
                    <a:pt x="259951" y="71678"/>
                  </a:lnTo>
                  <a:lnTo>
                    <a:pt x="222172" y="96042"/>
                  </a:lnTo>
                  <a:lnTo>
                    <a:pt x="186705" y="123459"/>
                  </a:lnTo>
                  <a:lnTo>
                    <a:pt x="153737" y="153744"/>
                  </a:lnTo>
                  <a:lnTo>
                    <a:pt x="123452" y="186713"/>
                  </a:lnTo>
                  <a:lnTo>
                    <a:pt x="96036" y="222180"/>
                  </a:lnTo>
                  <a:lnTo>
                    <a:pt x="71673" y="259960"/>
                  </a:lnTo>
                  <a:lnTo>
                    <a:pt x="50549" y="299867"/>
                  </a:lnTo>
                  <a:lnTo>
                    <a:pt x="32850" y="341718"/>
                  </a:lnTo>
                  <a:lnTo>
                    <a:pt x="18760" y="385326"/>
                  </a:lnTo>
                  <a:lnTo>
                    <a:pt x="8465" y="430506"/>
                  </a:lnTo>
                  <a:lnTo>
                    <a:pt x="2149" y="477074"/>
                  </a:lnTo>
                  <a:lnTo>
                    <a:pt x="0" y="524845"/>
                  </a:lnTo>
                  <a:lnTo>
                    <a:pt x="2139" y="572616"/>
                  </a:lnTo>
                  <a:lnTo>
                    <a:pt x="8444" y="619187"/>
                  </a:lnTo>
                  <a:lnTo>
                    <a:pt x="18730" y="664372"/>
                  </a:lnTo>
                  <a:lnTo>
                    <a:pt x="32811" y="707986"/>
                  </a:lnTo>
                  <a:lnTo>
                    <a:pt x="50503" y="749844"/>
                  </a:lnTo>
                  <a:lnTo>
                    <a:pt x="71621" y="789760"/>
                  </a:lnTo>
                  <a:lnTo>
                    <a:pt x="95979" y="827548"/>
                  </a:lnTo>
                  <a:lnTo>
                    <a:pt x="123392" y="863025"/>
                  </a:lnTo>
                  <a:lnTo>
                    <a:pt x="153676" y="896004"/>
                  </a:lnTo>
                  <a:lnTo>
                    <a:pt x="186645" y="926299"/>
                  </a:lnTo>
                  <a:lnTo>
                    <a:pt x="222114" y="953726"/>
                  </a:lnTo>
                  <a:lnTo>
                    <a:pt x="259897" y="978099"/>
                  </a:lnTo>
                  <a:lnTo>
                    <a:pt x="299810" y="999232"/>
                  </a:lnTo>
                  <a:lnTo>
                    <a:pt x="341667" y="1016939"/>
                  </a:lnTo>
                  <a:lnTo>
                    <a:pt x="385283" y="1031037"/>
                  </a:lnTo>
                  <a:lnTo>
                    <a:pt x="430473" y="1041338"/>
                  </a:lnTo>
                  <a:lnTo>
                    <a:pt x="477067" y="1047542"/>
                  </a:lnTo>
                  <a:lnTo>
                    <a:pt x="481748" y="1047752"/>
                  </a:lnTo>
                </a:path>
              </a:pathLst>
            </a:custGeom>
            <a:ln w="38099">
              <a:solidFill>
                <a:srgbClr val="5D17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9905848" y="4906357"/>
            <a:ext cx="1066800" cy="1066800"/>
            <a:chOff x="9905848" y="4906357"/>
            <a:chExt cx="1066800" cy="1066800"/>
          </a:xfrm>
        </p:grpSpPr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24898" y="4925407"/>
              <a:ext cx="1028574" cy="102857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9924898" y="4925407"/>
              <a:ext cx="1028700" cy="1028700"/>
            </a:xfrm>
            <a:custGeom>
              <a:avLst/>
              <a:gdLst/>
              <a:ahLst/>
              <a:cxnLst/>
              <a:rect l="l" t="t" r="r" b="b"/>
              <a:pathLst>
                <a:path w="1028700" h="1028700">
                  <a:moveTo>
                    <a:pt x="514275" y="0"/>
                  </a:moveTo>
                  <a:lnTo>
                    <a:pt x="467466" y="2101"/>
                  </a:lnTo>
                  <a:lnTo>
                    <a:pt x="421833" y="8285"/>
                  </a:lnTo>
                  <a:lnTo>
                    <a:pt x="377560" y="18370"/>
                  </a:lnTo>
                  <a:lnTo>
                    <a:pt x="334828" y="32174"/>
                  </a:lnTo>
                  <a:lnTo>
                    <a:pt x="293817" y="49515"/>
                  </a:lnTo>
                  <a:lnTo>
                    <a:pt x="254710" y="70213"/>
                  </a:lnTo>
                  <a:lnTo>
                    <a:pt x="217689" y="94085"/>
                  </a:lnTo>
                  <a:lnTo>
                    <a:pt x="182934" y="120951"/>
                  </a:lnTo>
                  <a:lnTo>
                    <a:pt x="150627" y="150627"/>
                  </a:lnTo>
                  <a:lnTo>
                    <a:pt x="120951" y="182934"/>
                  </a:lnTo>
                  <a:lnTo>
                    <a:pt x="94085" y="217689"/>
                  </a:lnTo>
                  <a:lnTo>
                    <a:pt x="70213" y="254710"/>
                  </a:lnTo>
                  <a:lnTo>
                    <a:pt x="49515" y="293817"/>
                  </a:lnTo>
                  <a:lnTo>
                    <a:pt x="32174" y="334828"/>
                  </a:lnTo>
                  <a:lnTo>
                    <a:pt x="18370" y="377560"/>
                  </a:lnTo>
                  <a:lnTo>
                    <a:pt x="8285" y="421833"/>
                  </a:lnTo>
                  <a:lnTo>
                    <a:pt x="2101" y="467466"/>
                  </a:lnTo>
                  <a:lnTo>
                    <a:pt x="0" y="514275"/>
                  </a:lnTo>
                  <a:lnTo>
                    <a:pt x="2101" y="561085"/>
                  </a:lnTo>
                  <a:lnTo>
                    <a:pt x="8285" y="606717"/>
                  </a:lnTo>
                  <a:lnTo>
                    <a:pt x="18370" y="650990"/>
                  </a:lnTo>
                  <a:lnTo>
                    <a:pt x="32174" y="693723"/>
                  </a:lnTo>
                  <a:lnTo>
                    <a:pt x="49515" y="734733"/>
                  </a:lnTo>
                  <a:lnTo>
                    <a:pt x="70213" y="773840"/>
                  </a:lnTo>
                  <a:lnTo>
                    <a:pt x="94085" y="810861"/>
                  </a:lnTo>
                  <a:lnTo>
                    <a:pt x="120951" y="845616"/>
                  </a:lnTo>
                  <a:lnTo>
                    <a:pt x="150627" y="877923"/>
                  </a:lnTo>
                  <a:lnTo>
                    <a:pt x="182934" y="907600"/>
                  </a:lnTo>
                  <a:lnTo>
                    <a:pt x="217689" y="934465"/>
                  </a:lnTo>
                  <a:lnTo>
                    <a:pt x="254710" y="958337"/>
                  </a:lnTo>
                  <a:lnTo>
                    <a:pt x="293817" y="979035"/>
                  </a:lnTo>
                  <a:lnTo>
                    <a:pt x="334828" y="996376"/>
                  </a:lnTo>
                  <a:lnTo>
                    <a:pt x="377560" y="1010180"/>
                  </a:lnTo>
                  <a:lnTo>
                    <a:pt x="421833" y="1020265"/>
                  </a:lnTo>
                  <a:lnTo>
                    <a:pt x="467466" y="1026449"/>
                  </a:lnTo>
                  <a:lnTo>
                    <a:pt x="514275" y="1028551"/>
                  </a:lnTo>
                  <a:lnTo>
                    <a:pt x="561085" y="1026449"/>
                  </a:lnTo>
                  <a:lnTo>
                    <a:pt x="606717" y="1020265"/>
                  </a:lnTo>
                  <a:lnTo>
                    <a:pt x="650990" y="1010180"/>
                  </a:lnTo>
                  <a:lnTo>
                    <a:pt x="693723" y="996376"/>
                  </a:lnTo>
                  <a:lnTo>
                    <a:pt x="734733" y="979035"/>
                  </a:lnTo>
                  <a:lnTo>
                    <a:pt x="773840" y="958337"/>
                  </a:lnTo>
                  <a:lnTo>
                    <a:pt x="810861" y="934465"/>
                  </a:lnTo>
                  <a:lnTo>
                    <a:pt x="845616" y="907600"/>
                  </a:lnTo>
                  <a:lnTo>
                    <a:pt x="877923" y="877923"/>
                  </a:lnTo>
                  <a:lnTo>
                    <a:pt x="907600" y="845616"/>
                  </a:lnTo>
                  <a:lnTo>
                    <a:pt x="934465" y="810861"/>
                  </a:lnTo>
                  <a:lnTo>
                    <a:pt x="958337" y="773840"/>
                  </a:lnTo>
                  <a:lnTo>
                    <a:pt x="979035" y="734733"/>
                  </a:lnTo>
                  <a:lnTo>
                    <a:pt x="996376" y="693723"/>
                  </a:lnTo>
                  <a:lnTo>
                    <a:pt x="1010180" y="650990"/>
                  </a:lnTo>
                  <a:lnTo>
                    <a:pt x="1020265" y="606717"/>
                  </a:lnTo>
                  <a:lnTo>
                    <a:pt x="1026449" y="561085"/>
                  </a:lnTo>
                  <a:lnTo>
                    <a:pt x="1028551" y="514275"/>
                  </a:lnTo>
                  <a:lnTo>
                    <a:pt x="1026449" y="467466"/>
                  </a:lnTo>
                  <a:lnTo>
                    <a:pt x="1020265" y="421833"/>
                  </a:lnTo>
                  <a:lnTo>
                    <a:pt x="1010180" y="377560"/>
                  </a:lnTo>
                  <a:lnTo>
                    <a:pt x="996376" y="334828"/>
                  </a:lnTo>
                  <a:lnTo>
                    <a:pt x="979035" y="293817"/>
                  </a:lnTo>
                  <a:lnTo>
                    <a:pt x="958337" y="254710"/>
                  </a:lnTo>
                  <a:lnTo>
                    <a:pt x="934465" y="217689"/>
                  </a:lnTo>
                  <a:lnTo>
                    <a:pt x="907600" y="182934"/>
                  </a:lnTo>
                  <a:lnTo>
                    <a:pt x="877923" y="150627"/>
                  </a:lnTo>
                  <a:lnTo>
                    <a:pt x="845616" y="120951"/>
                  </a:lnTo>
                  <a:lnTo>
                    <a:pt x="810861" y="94085"/>
                  </a:lnTo>
                  <a:lnTo>
                    <a:pt x="773840" y="70213"/>
                  </a:lnTo>
                  <a:lnTo>
                    <a:pt x="734733" y="49515"/>
                  </a:lnTo>
                  <a:lnTo>
                    <a:pt x="693723" y="32174"/>
                  </a:lnTo>
                  <a:lnTo>
                    <a:pt x="650990" y="18370"/>
                  </a:lnTo>
                  <a:lnTo>
                    <a:pt x="606717" y="8285"/>
                  </a:lnTo>
                  <a:lnTo>
                    <a:pt x="561085" y="2101"/>
                  </a:lnTo>
                  <a:lnTo>
                    <a:pt x="514275" y="0"/>
                  </a:lnTo>
                </a:path>
              </a:pathLst>
            </a:custGeom>
            <a:ln w="38100">
              <a:solidFill>
                <a:srgbClr val="5D17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9903607" y="6144481"/>
            <a:ext cx="1066800" cy="1066800"/>
            <a:chOff x="9903607" y="6144481"/>
            <a:chExt cx="1066800" cy="1066800"/>
          </a:xfrm>
        </p:grpSpPr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22655" y="6163532"/>
              <a:ext cx="1030817" cy="103081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922657" y="6163531"/>
              <a:ext cx="1028700" cy="1028700"/>
            </a:xfrm>
            <a:custGeom>
              <a:avLst/>
              <a:gdLst/>
              <a:ahLst/>
              <a:cxnLst/>
              <a:rect l="l" t="t" r="r" b="b"/>
              <a:pathLst>
                <a:path w="1028700" h="1028700">
                  <a:moveTo>
                    <a:pt x="562301" y="1028701"/>
                  </a:moveTo>
                  <a:lnTo>
                    <a:pt x="608037" y="1022515"/>
                  </a:lnTo>
                  <a:lnTo>
                    <a:pt x="652410" y="1012409"/>
                  </a:lnTo>
                  <a:lnTo>
                    <a:pt x="695239" y="998575"/>
                  </a:lnTo>
                  <a:lnTo>
                    <a:pt x="736342" y="981196"/>
                  </a:lnTo>
                  <a:lnTo>
                    <a:pt x="775537" y="960452"/>
                  </a:lnTo>
                  <a:lnTo>
                    <a:pt x="812642" y="936527"/>
                  </a:lnTo>
                  <a:lnTo>
                    <a:pt x="847475" y="909602"/>
                  </a:lnTo>
                  <a:lnTo>
                    <a:pt x="879855" y="879859"/>
                  </a:lnTo>
                  <a:lnTo>
                    <a:pt x="909598" y="847480"/>
                  </a:lnTo>
                  <a:lnTo>
                    <a:pt x="936524" y="812647"/>
                  </a:lnTo>
                  <a:lnTo>
                    <a:pt x="960450" y="775542"/>
                  </a:lnTo>
                  <a:lnTo>
                    <a:pt x="981194" y="736347"/>
                  </a:lnTo>
                  <a:lnTo>
                    <a:pt x="998574" y="695244"/>
                  </a:lnTo>
                  <a:lnTo>
                    <a:pt x="1012408" y="652415"/>
                  </a:lnTo>
                  <a:lnTo>
                    <a:pt x="1022515" y="608042"/>
                  </a:lnTo>
                  <a:lnTo>
                    <a:pt x="1028701" y="562306"/>
                  </a:lnTo>
                </a:path>
                <a:path w="1028700" h="1028700">
                  <a:moveTo>
                    <a:pt x="1028677" y="468497"/>
                  </a:moveTo>
                  <a:lnTo>
                    <a:pt x="1022509" y="422745"/>
                  </a:lnTo>
                  <a:lnTo>
                    <a:pt x="1012401" y="378374"/>
                  </a:lnTo>
                  <a:lnTo>
                    <a:pt x="998564" y="335546"/>
                  </a:lnTo>
                  <a:lnTo>
                    <a:pt x="981182" y="294445"/>
                  </a:lnTo>
                  <a:lnTo>
                    <a:pt x="960437" y="255253"/>
                  </a:lnTo>
                  <a:lnTo>
                    <a:pt x="936510" y="218150"/>
                  </a:lnTo>
                  <a:lnTo>
                    <a:pt x="909584" y="183319"/>
                  </a:lnTo>
                  <a:lnTo>
                    <a:pt x="879840" y="150943"/>
                  </a:lnTo>
                  <a:lnTo>
                    <a:pt x="847461" y="121202"/>
                  </a:lnTo>
                  <a:lnTo>
                    <a:pt x="812629" y="94279"/>
                  </a:lnTo>
                  <a:lnTo>
                    <a:pt x="775525" y="70356"/>
                  </a:lnTo>
                  <a:lnTo>
                    <a:pt x="736331" y="49615"/>
                  </a:lnTo>
                  <a:lnTo>
                    <a:pt x="695230" y="32237"/>
                  </a:lnTo>
                  <a:lnTo>
                    <a:pt x="652404" y="18405"/>
                  </a:lnTo>
                  <a:lnTo>
                    <a:pt x="608034" y="8300"/>
                  </a:lnTo>
                  <a:lnTo>
                    <a:pt x="562302" y="2104"/>
                  </a:lnTo>
                  <a:lnTo>
                    <a:pt x="515390" y="0"/>
                  </a:lnTo>
                  <a:lnTo>
                    <a:pt x="468479" y="2107"/>
                  </a:lnTo>
                  <a:lnTo>
                    <a:pt x="422748" y="8306"/>
                  </a:lnTo>
                  <a:lnTo>
                    <a:pt x="378380" y="18414"/>
                  </a:lnTo>
                  <a:lnTo>
                    <a:pt x="335555" y="32249"/>
                  </a:lnTo>
                  <a:lnTo>
                    <a:pt x="294456" y="49629"/>
                  </a:lnTo>
                  <a:lnTo>
                    <a:pt x="255265" y="70372"/>
                  </a:lnTo>
                  <a:lnTo>
                    <a:pt x="218164" y="94296"/>
                  </a:lnTo>
                  <a:lnTo>
                    <a:pt x="183334" y="121219"/>
                  </a:lnTo>
                  <a:lnTo>
                    <a:pt x="150958" y="150960"/>
                  </a:lnTo>
                  <a:lnTo>
                    <a:pt x="121218" y="183336"/>
                  </a:lnTo>
                  <a:lnTo>
                    <a:pt x="94294" y="218166"/>
                  </a:lnTo>
                  <a:lnTo>
                    <a:pt x="70370" y="255267"/>
                  </a:lnTo>
                  <a:lnTo>
                    <a:pt x="49627" y="294458"/>
                  </a:lnTo>
                  <a:lnTo>
                    <a:pt x="32248" y="335557"/>
                  </a:lnTo>
                  <a:lnTo>
                    <a:pt x="18413" y="378382"/>
                  </a:lnTo>
                  <a:lnTo>
                    <a:pt x="8306" y="422750"/>
                  </a:lnTo>
                  <a:lnTo>
                    <a:pt x="2107" y="468481"/>
                  </a:lnTo>
                  <a:lnTo>
                    <a:pt x="0" y="515392"/>
                  </a:lnTo>
                  <a:lnTo>
                    <a:pt x="2104" y="562303"/>
                  </a:lnTo>
                  <a:lnTo>
                    <a:pt x="8300" y="608034"/>
                  </a:lnTo>
                  <a:lnTo>
                    <a:pt x="18405" y="652404"/>
                  </a:lnTo>
                  <a:lnTo>
                    <a:pt x="32237" y="695231"/>
                  </a:lnTo>
                  <a:lnTo>
                    <a:pt x="49615" y="736331"/>
                  </a:lnTo>
                  <a:lnTo>
                    <a:pt x="70356" y="775524"/>
                  </a:lnTo>
                  <a:lnTo>
                    <a:pt x="94279" y="812628"/>
                  </a:lnTo>
                  <a:lnTo>
                    <a:pt x="121201" y="847461"/>
                  </a:lnTo>
                  <a:lnTo>
                    <a:pt x="150942" y="879839"/>
                  </a:lnTo>
                  <a:lnTo>
                    <a:pt x="183318" y="909583"/>
                  </a:lnTo>
                  <a:lnTo>
                    <a:pt x="218148" y="936509"/>
                  </a:lnTo>
                  <a:lnTo>
                    <a:pt x="255251" y="960436"/>
                  </a:lnTo>
                  <a:lnTo>
                    <a:pt x="294443" y="981181"/>
                  </a:lnTo>
                  <a:lnTo>
                    <a:pt x="335543" y="998563"/>
                  </a:lnTo>
                  <a:lnTo>
                    <a:pt x="378370" y="1012399"/>
                  </a:lnTo>
                  <a:lnTo>
                    <a:pt x="422741" y="1022508"/>
                  </a:lnTo>
                  <a:lnTo>
                    <a:pt x="468476" y="1028698"/>
                  </a:lnTo>
                </a:path>
              </a:pathLst>
            </a:custGeom>
            <a:ln w="38099">
              <a:solidFill>
                <a:srgbClr val="5D17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9934871" y="7384847"/>
            <a:ext cx="1057275" cy="1057275"/>
            <a:chOff x="9934871" y="7384847"/>
            <a:chExt cx="1057275" cy="1057275"/>
          </a:xfrm>
        </p:grpSpPr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53920" y="7403898"/>
              <a:ext cx="1019652" cy="101965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953921" y="7403897"/>
              <a:ext cx="1019175" cy="1019175"/>
            </a:xfrm>
            <a:custGeom>
              <a:avLst/>
              <a:gdLst/>
              <a:ahLst/>
              <a:cxnLst/>
              <a:rect l="l" t="t" r="r" b="b"/>
              <a:pathLst>
                <a:path w="1019175" h="1019175">
                  <a:moveTo>
                    <a:pt x="519872" y="1019143"/>
                  </a:moveTo>
                  <a:lnTo>
                    <a:pt x="558909" y="1017320"/>
                  </a:lnTo>
                  <a:lnTo>
                    <a:pt x="606690" y="1010462"/>
                  </a:lnTo>
                  <a:lnTo>
                    <a:pt x="652937" y="999292"/>
                  </a:lnTo>
                  <a:lnTo>
                    <a:pt x="697436" y="984024"/>
                  </a:lnTo>
                  <a:lnTo>
                    <a:pt x="739974" y="964871"/>
                  </a:lnTo>
                  <a:lnTo>
                    <a:pt x="780337" y="942047"/>
                  </a:lnTo>
                  <a:lnTo>
                    <a:pt x="818311" y="915766"/>
                  </a:lnTo>
                  <a:lnTo>
                    <a:pt x="853683" y="886242"/>
                  </a:lnTo>
                  <a:lnTo>
                    <a:pt x="886238" y="853687"/>
                  </a:lnTo>
                  <a:lnTo>
                    <a:pt x="915763" y="818316"/>
                  </a:lnTo>
                  <a:lnTo>
                    <a:pt x="942045" y="780342"/>
                  </a:lnTo>
                  <a:lnTo>
                    <a:pt x="964869" y="739979"/>
                  </a:lnTo>
                  <a:lnTo>
                    <a:pt x="984022" y="697441"/>
                  </a:lnTo>
                  <a:lnTo>
                    <a:pt x="999291" y="652942"/>
                  </a:lnTo>
                  <a:lnTo>
                    <a:pt x="1010461" y="606695"/>
                  </a:lnTo>
                  <a:lnTo>
                    <a:pt x="1017320" y="558914"/>
                  </a:lnTo>
                  <a:lnTo>
                    <a:pt x="1019148" y="519880"/>
                  </a:lnTo>
                </a:path>
                <a:path w="1019175" h="1019175">
                  <a:moveTo>
                    <a:pt x="1019143" y="499773"/>
                  </a:moveTo>
                  <a:lnTo>
                    <a:pt x="1017317" y="460711"/>
                  </a:lnTo>
                  <a:lnTo>
                    <a:pt x="1010456" y="412931"/>
                  </a:lnTo>
                  <a:lnTo>
                    <a:pt x="999284" y="366685"/>
                  </a:lnTo>
                  <a:lnTo>
                    <a:pt x="984013" y="322187"/>
                  </a:lnTo>
                  <a:lnTo>
                    <a:pt x="964858" y="279651"/>
                  </a:lnTo>
                  <a:lnTo>
                    <a:pt x="942033" y="239291"/>
                  </a:lnTo>
                  <a:lnTo>
                    <a:pt x="915750" y="201319"/>
                  </a:lnTo>
                  <a:lnTo>
                    <a:pt x="886224" y="165950"/>
                  </a:lnTo>
                  <a:lnTo>
                    <a:pt x="853669" y="133398"/>
                  </a:lnTo>
                  <a:lnTo>
                    <a:pt x="818298" y="103876"/>
                  </a:lnTo>
                  <a:lnTo>
                    <a:pt x="780325" y="77597"/>
                  </a:lnTo>
                  <a:lnTo>
                    <a:pt x="739964" y="54775"/>
                  </a:lnTo>
                  <a:lnTo>
                    <a:pt x="697428" y="35624"/>
                  </a:lnTo>
                  <a:lnTo>
                    <a:pt x="652931" y="20358"/>
                  </a:lnTo>
                  <a:lnTo>
                    <a:pt x="606686" y="9189"/>
                  </a:lnTo>
                  <a:lnTo>
                    <a:pt x="558908" y="2332"/>
                  </a:lnTo>
                  <a:lnTo>
                    <a:pt x="509809" y="0"/>
                  </a:lnTo>
                  <a:lnTo>
                    <a:pt x="460711" y="2335"/>
                  </a:lnTo>
                  <a:lnTo>
                    <a:pt x="412934" y="9195"/>
                  </a:lnTo>
                  <a:lnTo>
                    <a:pt x="366690" y="20366"/>
                  </a:lnTo>
                  <a:lnTo>
                    <a:pt x="322195" y="35635"/>
                  </a:lnTo>
                  <a:lnTo>
                    <a:pt x="279661" y="54788"/>
                  </a:lnTo>
                  <a:lnTo>
                    <a:pt x="239303" y="77612"/>
                  </a:lnTo>
                  <a:lnTo>
                    <a:pt x="201332" y="103891"/>
                  </a:lnTo>
                  <a:lnTo>
                    <a:pt x="165965" y="133414"/>
                  </a:lnTo>
                  <a:lnTo>
                    <a:pt x="133412" y="165967"/>
                  </a:lnTo>
                  <a:lnTo>
                    <a:pt x="103890" y="201335"/>
                  </a:lnTo>
                  <a:lnTo>
                    <a:pt x="77610" y="239305"/>
                  </a:lnTo>
                  <a:lnTo>
                    <a:pt x="54787" y="279664"/>
                  </a:lnTo>
                  <a:lnTo>
                    <a:pt x="35635" y="322197"/>
                  </a:lnTo>
                  <a:lnTo>
                    <a:pt x="20366" y="366693"/>
                  </a:lnTo>
                  <a:lnTo>
                    <a:pt x="9195" y="412936"/>
                  </a:lnTo>
                  <a:lnTo>
                    <a:pt x="2335" y="460713"/>
                  </a:lnTo>
                  <a:lnTo>
                    <a:pt x="0" y="509811"/>
                  </a:lnTo>
                  <a:lnTo>
                    <a:pt x="2332" y="558909"/>
                  </a:lnTo>
                  <a:lnTo>
                    <a:pt x="9189" y="606687"/>
                  </a:lnTo>
                  <a:lnTo>
                    <a:pt x="20358" y="652931"/>
                  </a:lnTo>
                  <a:lnTo>
                    <a:pt x="35624" y="697428"/>
                  </a:lnTo>
                  <a:lnTo>
                    <a:pt x="54775" y="739964"/>
                  </a:lnTo>
                  <a:lnTo>
                    <a:pt x="77597" y="780325"/>
                  </a:lnTo>
                  <a:lnTo>
                    <a:pt x="103875" y="818298"/>
                  </a:lnTo>
                  <a:lnTo>
                    <a:pt x="133397" y="853668"/>
                  </a:lnTo>
                  <a:lnTo>
                    <a:pt x="165949" y="886223"/>
                  </a:lnTo>
                  <a:lnTo>
                    <a:pt x="201318" y="915749"/>
                  </a:lnTo>
                  <a:lnTo>
                    <a:pt x="239289" y="942031"/>
                  </a:lnTo>
                  <a:lnTo>
                    <a:pt x="279649" y="964857"/>
                  </a:lnTo>
                  <a:lnTo>
                    <a:pt x="322184" y="984012"/>
                  </a:lnTo>
                  <a:lnTo>
                    <a:pt x="366681" y="999282"/>
                  </a:lnTo>
                  <a:lnTo>
                    <a:pt x="412927" y="1010455"/>
                  </a:lnTo>
                  <a:lnTo>
                    <a:pt x="460707" y="1017316"/>
                  </a:lnTo>
                  <a:lnTo>
                    <a:pt x="499778" y="1019151"/>
                  </a:lnTo>
                </a:path>
              </a:pathLst>
            </a:custGeom>
            <a:ln w="38099">
              <a:solidFill>
                <a:srgbClr val="5D17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9925389" y="8666746"/>
            <a:ext cx="1057275" cy="1057275"/>
            <a:chOff x="9925389" y="8666746"/>
            <a:chExt cx="1057275" cy="1057275"/>
          </a:xfrm>
        </p:grpSpPr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944438" y="8685797"/>
              <a:ext cx="1017649" cy="1019362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9944439" y="8685796"/>
              <a:ext cx="1019175" cy="1019175"/>
            </a:xfrm>
            <a:custGeom>
              <a:avLst/>
              <a:gdLst/>
              <a:ahLst/>
              <a:cxnLst/>
              <a:rect l="l" t="t" r="r" b="b"/>
              <a:pathLst>
                <a:path w="1019175" h="1019175">
                  <a:moveTo>
                    <a:pt x="513628" y="1019135"/>
                  </a:moveTo>
                  <a:lnTo>
                    <a:pt x="558746" y="1017031"/>
                  </a:lnTo>
                  <a:lnTo>
                    <a:pt x="606514" y="1010175"/>
                  </a:lnTo>
                  <a:lnTo>
                    <a:pt x="652748" y="999009"/>
                  </a:lnTo>
                  <a:lnTo>
                    <a:pt x="697235" y="983745"/>
                  </a:lnTo>
                  <a:lnTo>
                    <a:pt x="739762" y="964598"/>
                  </a:lnTo>
                  <a:lnTo>
                    <a:pt x="780113" y="941780"/>
                  </a:lnTo>
                  <a:lnTo>
                    <a:pt x="818077" y="915506"/>
                  </a:lnTo>
                  <a:lnTo>
                    <a:pt x="853439" y="885990"/>
                  </a:lnTo>
                  <a:lnTo>
                    <a:pt x="885985" y="853444"/>
                  </a:lnTo>
                  <a:lnTo>
                    <a:pt x="915502" y="818083"/>
                  </a:lnTo>
                  <a:lnTo>
                    <a:pt x="941777" y="780119"/>
                  </a:lnTo>
                  <a:lnTo>
                    <a:pt x="964595" y="739768"/>
                  </a:lnTo>
                  <a:lnTo>
                    <a:pt x="983743" y="697241"/>
                  </a:lnTo>
                  <a:lnTo>
                    <a:pt x="999007" y="652754"/>
                  </a:lnTo>
                  <a:lnTo>
                    <a:pt x="1010174" y="606520"/>
                  </a:lnTo>
                  <a:lnTo>
                    <a:pt x="1017030" y="558752"/>
                  </a:lnTo>
                  <a:lnTo>
                    <a:pt x="1019137" y="513624"/>
                  </a:lnTo>
                </a:path>
                <a:path w="1019175" h="1019175">
                  <a:moveTo>
                    <a:pt x="1019136" y="505740"/>
                  </a:moveTo>
                  <a:lnTo>
                    <a:pt x="1017027" y="460576"/>
                  </a:lnTo>
                  <a:lnTo>
                    <a:pt x="1010168" y="412809"/>
                  </a:lnTo>
                  <a:lnTo>
                    <a:pt x="998998" y="366576"/>
                  </a:lnTo>
                  <a:lnTo>
                    <a:pt x="983731" y="322091"/>
                  </a:lnTo>
                  <a:lnTo>
                    <a:pt x="964581" y="279567"/>
                  </a:lnTo>
                  <a:lnTo>
                    <a:pt x="941761" y="239218"/>
                  </a:lnTo>
                  <a:lnTo>
                    <a:pt x="915486" y="201258"/>
                  </a:lnTo>
                  <a:lnTo>
                    <a:pt x="885968" y="165900"/>
                  </a:lnTo>
                  <a:lnTo>
                    <a:pt x="853422" y="133357"/>
                  </a:lnTo>
                  <a:lnTo>
                    <a:pt x="818061" y="103843"/>
                  </a:lnTo>
                  <a:lnTo>
                    <a:pt x="780099" y="77572"/>
                  </a:lnTo>
                  <a:lnTo>
                    <a:pt x="739749" y="54757"/>
                  </a:lnTo>
                  <a:lnTo>
                    <a:pt x="697225" y="35612"/>
                  </a:lnTo>
                  <a:lnTo>
                    <a:pt x="652740" y="20351"/>
                  </a:lnTo>
                  <a:lnTo>
                    <a:pt x="606509" y="9185"/>
                  </a:lnTo>
                  <a:lnTo>
                    <a:pt x="558744" y="2331"/>
                  </a:lnTo>
                  <a:lnTo>
                    <a:pt x="509660" y="0"/>
                  </a:lnTo>
                  <a:lnTo>
                    <a:pt x="460576" y="2334"/>
                  </a:lnTo>
                  <a:lnTo>
                    <a:pt x="412813" y="9193"/>
                  </a:lnTo>
                  <a:lnTo>
                    <a:pt x="366583" y="20361"/>
                  </a:lnTo>
                  <a:lnTo>
                    <a:pt x="322101" y="35626"/>
                  </a:lnTo>
                  <a:lnTo>
                    <a:pt x="279580" y="54774"/>
                  </a:lnTo>
                  <a:lnTo>
                    <a:pt x="239233" y="77590"/>
                  </a:lnTo>
                  <a:lnTo>
                    <a:pt x="201274" y="103863"/>
                  </a:lnTo>
                  <a:lnTo>
                    <a:pt x="165917" y="133377"/>
                  </a:lnTo>
                  <a:lnTo>
                    <a:pt x="133375" y="165920"/>
                  </a:lnTo>
                  <a:lnTo>
                    <a:pt x="103861" y="201277"/>
                  </a:lnTo>
                  <a:lnTo>
                    <a:pt x="77589" y="239236"/>
                  </a:lnTo>
                  <a:lnTo>
                    <a:pt x="54772" y="279583"/>
                  </a:lnTo>
                  <a:lnTo>
                    <a:pt x="35625" y="322104"/>
                  </a:lnTo>
                  <a:lnTo>
                    <a:pt x="20361" y="366586"/>
                  </a:lnTo>
                  <a:lnTo>
                    <a:pt x="9193" y="412815"/>
                  </a:lnTo>
                  <a:lnTo>
                    <a:pt x="2334" y="460579"/>
                  </a:lnTo>
                  <a:lnTo>
                    <a:pt x="0" y="509662"/>
                  </a:lnTo>
                  <a:lnTo>
                    <a:pt x="2331" y="558746"/>
                  </a:lnTo>
                  <a:lnTo>
                    <a:pt x="9186" y="606510"/>
                  </a:lnTo>
                  <a:lnTo>
                    <a:pt x="20351" y="652741"/>
                  </a:lnTo>
                  <a:lnTo>
                    <a:pt x="35612" y="697225"/>
                  </a:lnTo>
                  <a:lnTo>
                    <a:pt x="54757" y="739749"/>
                  </a:lnTo>
                  <a:lnTo>
                    <a:pt x="77572" y="780099"/>
                  </a:lnTo>
                  <a:lnTo>
                    <a:pt x="103842" y="818061"/>
                  </a:lnTo>
                  <a:lnTo>
                    <a:pt x="133356" y="853422"/>
                  </a:lnTo>
                  <a:lnTo>
                    <a:pt x="165898" y="885968"/>
                  </a:lnTo>
                  <a:lnTo>
                    <a:pt x="201256" y="915485"/>
                  </a:lnTo>
                  <a:lnTo>
                    <a:pt x="239216" y="941760"/>
                  </a:lnTo>
                  <a:lnTo>
                    <a:pt x="279564" y="964580"/>
                  </a:lnTo>
                  <a:lnTo>
                    <a:pt x="322087" y="983730"/>
                  </a:lnTo>
                  <a:lnTo>
                    <a:pt x="366572" y="998997"/>
                  </a:lnTo>
                  <a:lnTo>
                    <a:pt x="412805" y="1010167"/>
                  </a:lnTo>
                  <a:lnTo>
                    <a:pt x="460571" y="1017027"/>
                  </a:lnTo>
                  <a:lnTo>
                    <a:pt x="505731" y="1019140"/>
                  </a:lnTo>
                </a:path>
              </a:pathLst>
            </a:custGeom>
            <a:ln w="38099">
              <a:solidFill>
                <a:srgbClr val="5D17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295834" y="2877208"/>
            <a:ext cx="8580755" cy="5956935"/>
            <a:chOff x="295834" y="2877208"/>
            <a:chExt cx="8580755" cy="5956935"/>
          </a:xfrm>
        </p:grpSpPr>
        <p:pic>
          <p:nvPicPr>
            <p:cNvPr id="46" name="object 4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5834" y="7328774"/>
              <a:ext cx="7334249" cy="150494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46146" y="5584598"/>
              <a:ext cx="1729896" cy="182979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1436" y="2877208"/>
              <a:ext cx="3855094" cy="340042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562371" y="334891"/>
            <a:ext cx="7783830" cy="1797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76270" marR="5080" indent="-3164205">
              <a:lnSpc>
                <a:spcPct val="116300"/>
              </a:lnSpc>
              <a:spcBef>
                <a:spcPts val="95"/>
              </a:spcBef>
            </a:pPr>
            <a:r>
              <a:rPr sz="5000" spc="215" dirty="0">
                <a:solidFill>
                  <a:srgbClr val="500CFA"/>
                </a:solidFill>
                <a:latin typeface="Arial MT"/>
                <a:cs typeface="Arial MT"/>
              </a:rPr>
              <a:t>Common</a:t>
            </a:r>
            <a:r>
              <a:rPr sz="5000" spc="-165" dirty="0">
                <a:solidFill>
                  <a:srgbClr val="500CFA"/>
                </a:solidFill>
                <a:latin typeface="Arial MT"/>
                <a:cs typeface="Arial MT"/>
              </a:rPr>
              <a:t> </a:t>
            </a:r>
            <a:r>
              <a:rPr sz="5000" spc="140" dirty="0">
                <a:solidFill>
                  <a:srgbClr val="500CFA"/>
                </a:solidFill>
                <a:latin typeface="Arial MT"/>
                <a:cs typeface="Arial MT"/>
              </a:rPr>
              <a:t>Types</a:t>
            </a:r>
            <a:r>
              <a:rPr sz="5000" spc="-165" dirty="0">
                <a:solidFill>
                  <a:srgbClr val="500CFA"/>
                </a:solidFill>
                <a:latin typeface="Arial MT"/>
                <a:cs typeface="Arial MT"/>
              </a:rPr>
              <a:t> </a:t>
            </a:r>
            <a:r>
              <a:rPr sz="5000" spc="570" dirty="0">
                <a:solidFill>
                  <a:srgbClr val="500CFA"/>
                </a:solidFill>
                <a:latin typeface="Arial MT"/>
                <a:cs typeface="Arial MT"/>
              </a:rPr>
              <a:t>of</a:t>
            </a:r>
            <a:r>
              <a:rPr sz="5000" spc="-160" dirty="0">
                <a:solidFill>
                  <a:srgbClr val="500CFA"/>
                </a:solidFill>
                <a:latin typeface="Arial MT"/>
                <a:cs typeface="Arial MT"/>
              </a:rPr>
              <a:t> </a:t>
            </a:r>
            <a:r>
              <a:rPr sz="5000" dirty="0">
                <a:solidFill>
                  <a:srgbClr val="500CFA"/>
                </a:solidFill>
                <a:latin typeface="Arial MT"/>
                <a:cs typeface="Arial MT"/>
              </a:rPr>
              <a:t>HAIs</a:t>
            </a:r>
            <a:r>
              <a:rPr sz="5000" spc="-165" dirty="0">
                <a:solidFill>
                  <a:srgbClr val="500CFA"/>
                </a:solidFill>
                <a:latin typeface="Arial MT"/>
                <a:cs typeface="Arial MT"/>
              </a:rPr>
              <a:t> </a:t>
            </a:r>
            <a:r>
              <a:rPr sz="5000" spc="-25" dirty="0">
                <a:solidFill>
                  <a:srgbClr val="500CFA"/>
                </a:solidFill>
                <a:latin typeface="Arial MT"/>
                <a:cs typeface="Arial MT"/>
              </a:rPr>
              <a:t>in </a:t>
            </a:r>
            <a:r>
              <a:rPr sz="5000" spc="65" dirty="0">
                <a:solidFill>
                  <a:srgbClr val="500CFA"/>
                </a:solidFill>
                <a:latin typeface="Arial MT"/>
                <a:cs typeface="Arial MT"/>
              </a:rPr>
              <a:t>India</a:t>
            </a:r>
            <a:endParaRPr sz="5000">
              <a:latin typeface="Arial MT"/>
              <a:cs typeface="Arial MT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11276723" y="264157"/>
            <a:ext cx="6303645" cy="82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99055" marR="5080" indent="-2586990">
              <a:lnSpc>
                <a:spcPct val="114100"/>
              </a:lnSpc>
              <a:spcBef>
                <a:spcPts val="100"/>
              </a:spcBef>
            </a:pPr>
            <a:r>
              <a:rPr sz="2300" spc="-125" dirty="0">
                <a:solidFill>
                  <a:srgbClr val="FFFFFF"/>
                </a:solidFill>
                <a:latin typeface="Arial Black"/>
                <a:cs typeface="Arial Black"/>
              </a:rPr>
              <a:t>Catheter-</a:t>
            </a:r>
            <a:r>
              <a:rPr sz="2300" spc="-195" dirty="0">
                <a:solidFill>
                  <a:srgbClr val="FFFFFF"/>
                </a:solidFill>
                <a:latin typeface="Arial Black"/>
                <a:cs typeface="Arial Black"/>
              </a:rPr>
              <a:t>associated</a:t>
            </a:r>
            <a:r>
              <a:rPr sz="2300" spc="-1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120" dirty="0">
                <a:solidFill>
                  <a:srgbClr val="FFFFFF"/>
                </a:solidFill>
                <a:latin typeface="Arial Black"/>
                <a:cs typeface="Arial Black"/>
              </a:rPr>
              <a:t>urinary</a:t>
            </a:r>
            <a:r>
              <a:rPr sz="2300" spc="-1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155" dirty="0">
                <a:solidFill>
                  <a:srgbClr val="FFFFFF"/>
                </a:solidFill>
                <a:latin typeface="Arial Black"/>
                <a:cs typeface="Arial Black"/>
              </a:rPr>
              <a:t>tract</a:t>
            </a:r>
            <a:r>
              <a:rPr sz="23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95" dirty="0">
                <a:solidFill>
                  <a:srgbClr val="FFFFFF"/>
                </a:solidFill>
                <a:latin typeface="Arial Black"/>
                <a:cs typeface="Arial Black"/>
              </a:rPr>
              <a:t>infections </a:t>
            </a:r>
            <a:r>
              <a:rPr sz="2300" spc="-40" dirty="0">
                <a:solidFill>
                  <a:srgbClr val="FFFFFF"/>
                </a:solidFill>
                <a:latin typeface="Arial Black"/>
                <a:cs typeface="Arial Black"/>
              </a:rPr>
              <a:t>(CAUTI)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856966" y="1449107"/>
            <a:ext cx="5336540" cy="4304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4100"/>
              </a:lnSpc>
              <a:spcBef>
                <a:spcPts val="100"/>
              </a:spcBef>
            </a:pPr>
            <a:r>
              <a:rPr sz="2300" spc="-140" dirty="0">
                <a:solidFill>
                  <a:srgbClr val="FFFFFF"/>
                </a:solidFill>
                <a:latin typeface="Arial Black"/>
                <a:cs typeface="Arial Black"/>
              </a:rPr>
              <a:t>Central</a:t>
            </a:r>
            <a:r>
              <a:rPr sz="2300" spc="-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165" dirty="0">
                <a:solidFill>
                  <a:srgbClr val="FFFFFF"/>
                </a:solidFill>
                <a:latin typeface="Arial Black"/>
                <a:cs typeface="Arial Black"/>
              </a:rPr>
              <a:t>Line</a:t>
            </a:r>
            <a:r>
              <a:rPr sz="2300" spc="-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195" dirty="0">
                <a:solidFill>
                  <a:srgbClr val="FFFFFF"/>
                </a:solidFill>
                <a:latin typeface="Arial Black"/>
                <a:cs typeface="Arial Black"/>
              </a:rPr>
              <a:t>associated</a:t>
            </a:r>
            <a:r>
              <a:rPr sz="2300" spc="-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90" dirty="0">
                <a:solidFill>
                  <a:srgbClr val="FFFFFF"/>
                </a:solidFill>
                <a:latin typeface="Arial Black"/>
                <a:cs typeface="Arial Black"/>
              </a:rPr>
              <a:t>blood</a:t>
            </a:r>
            <a:r>
              <a:rPr sz="2300" spc="-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120" dirty="0">
                <a:solidFill>
                  <a:srgbClr val="FFFFFF"/>
                </a:solidFill>
                <a:latin typeface="Arial Black"/>
                <a:cs typeface="Arial Black"/>
              </a:rPr>
              <a:t>stream </a:t>
            </a:r>
            <a:r>
              <a:rPr sz="2300" spc="-140" dirty="0">
                <a:solidFill>
                  <a:srgbClr val="FFFFFF"/>
                </a:solidFill>
                <a:latin typeface="Arial Black"/>
                <a:cs typeface="Arial Black"/>
              </a:rPr>
              <a:t>infections</a:t>
            </a:r>
            <a:r>
              <a:rPr sz="2300" spc="-1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FFFF"/>
                </a:solidFill>
                <a:latin typeface="Arial Black"/>
                <a:cs typeface="Arial Black"/>
              </a:rPr>
              <a:t>(CLABSI)</a:t>
            </a:r>
            <a:endParaRPr sz="23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2300" dirty="0">
              <a:latin typeface="Arial Black"/>
              <a:cs typeface="Arial Black"/>
            </a:endParaRPr>
          </a:p>
          <a:p>
            <a:pPr marL="302895" marR="295275" algn="ctr">
              <a:lnSpc>
                <a:spcPct val="114100"/>
              </a:lnSpc>
            </a:pPr>
            <a:r>
              <a:rPr sz="2300" spc="-135" dirty="0">
                <a:solidFill>
                  <a:srgbClr val="FFFFFF"/>
                </a:solidFill>
                <a:latin typeface="Arial Black"/>
                <a:cs typeface="Arial Black"/>
              </a:rPr>
              <a:t>Ventilator</a:t>
            </a:r>
            <a:r>
              <a:rPr sz="2300" spc="-1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195" dirty="0">
                <a:solidFill>
                  <a:srgbClr val="FFFFFF"/>
                </a:solidFill>
                <a:latin typeface="Arial Black"/>
                <a:cs typeface="Arial Black"/>
              </a:rPr>
              <a:t>associated</a:t>
            </a:r>
            <a:r>
              <a:rPr sz="2300" spc="-1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105" dirty="0">
                <a:solidFill>
                  <a:srgbClr val="FFFFFF"/>
                </a:solidFill>
                <a:latin typeface="Arial Black"/>
                <a:cs typeface="Arial Black"/>
              </a:rPr>
              <a:t>pneumonia </a:t>
            </a:r>
            <a:r>
              <a:rPr sz="2300" spc="-10" dirty="0">
                <a:solidFill>
                  <a:srgbClr val="FFFFFF"/>
                </a:solidFill>
                <a:latin typeface="Arial Black"/>
                <a:cs typeface="Arial Black"/>
              </a:rPr>
              <a:t>(VAP)</a:t>
            </a:r>
            <a:endParaRPr sz="23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2300" dirty="0">
              <a:latin typeface="Arial Black"/>
              <a:cs typeface="Arial Black"/>
            </a:endParaRPr>
          </a:p>
          <a:p>
            <a:pPr marL="1026160" marR="1177925" algn="ctr">
              <a:lnSpc>
                <a:spcPct val="114100"/>
              </a:lnSpc>
            </a:pPr>
            <a:r>
              <a:rPr sz="2300" spc="-180" dirty="0">
                <a:solidFill>
                  <a:srgbClr val="FFFFFF"/>
                </a:solidFill>
                <a:latin typeface="Arial Black"/>
                <a:cs typeface="Arial Black"/>
              </a:rPr>
              <a:t>Surgical</a:t>
            </a:r>
            <a:r>
              <a:rPr sz="2300" spc="-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170" dirty="0">
                <a:solidFill>
                  <a:srgbClr val="FFFFFF"/>
                </a:solidFill>
                <a:latin typeface="Arial Black"/>
                <a:cs typeface="Arial Black"/>
              </a:rPr>
              <a:t>site</a:t>
            </a:r>
            <a:r>
              <a:rPr sz="2300" spc="-1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125" dirty="0">
                <a:solidFill>
                  <a:srgbClr val="FFFFFF"/>
                </a:solidFill>
                <a:latin typeface="Arial Black"/>
                <a:cs typeface="Arial Black"/>
              </a:rPr>
              <a:t>infecions </a:t>
            </a:r>
            <a:r>
              <a:rPr sz="2300" spc="-10" dirty="0">
                <a:solidFill>
                  <a:srgbClr val="FFFFFF"/>
                </a:solidFill>
                <a:latin typeface="Arial Black"/>
                <a:cs typeface="Arial Black"/>
              </a:rPr>
              <a:t>(SSI)</a:t>
            </a:r>
            <a:endParaRPr sz="23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850"/>
              </a:spcBef>
            </a:pPr>
            <a:endParaRPr sz="2300" dirty="0">
              <a:latin typeface="Arial Black"/>
              <a:cs typeface="Arial Black"/>
            </a:endParaRPr>
          </a:p>
          <a:p>
            <a:pPr marR="184785" algn="ctr">
              <a:lnSpc>
                <a:spcPct val="100000"/>
              </a:lnSpc>
            </a:pPr>
            <a:r>
              <a:rPr sz="2300" spc="-125" dirty="0">
                <a:solidFill>
                  <a:srgbClr val="FFFFFF"/>
                </a:solidFill>
                <a:latin typeface="Arial Black"/>
                <a:cs typeface="Arial Black"/>
              </a:rPr>
              <a:t>Clostridium</a:t>
            </a:r>
            <a:r>
              <a:rPr sz="2300" spc="-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110" dirty="0">
                <a:solidFill>
                  <a:srgbClr val="FFFFFF"/>
                </a:solidFill>
                <a:latin typeface="Arial Black"/>
                <a:cs typeface="Arial Black"/>
              </a:rPr>
              <a:t>difficile</a:t>
            </a:r>
            <a:r>
              <a:rPr sz="2300" spc="-1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30" dirty="0">
                <a:solidFill>
                  <a:srgbClr val="FFFFFF"/>
                </a:solidFill>
                <a:latin typeface="Arial Black"/>
                <a:cs typeface="Arial Black"/>
              </a:rPr>
              <a:t>infections</a:t>
            </a:r>
            <a:endParaRPr sz="2300" dirty="0">
              <a:latin typeface="Arial Black"/>
              <a:cs typeface="Arial Black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155726" y="6643639"/>
            <a:ext cx="654558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135" dirty="0">
                <a:solidFill>
                  <a:srgbClr val="FFFFFF"/>
                </a:solidFill>
                <a:latin typeface="Arial Black"/>
                <a:cs typeface="Arial Black"/>
              </a:rPr>
              <a:t>Primary</a:t>
            </a:r>
            <a:r>
              <a:rPr sz="2300" spc="-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535" dirty="0">
                <a:solidFill>
                  <a:srgbClr val="FFFFFF"/>
                </a:solidFill>
                <a:latin typeface="Arial Black"/>
                <a:cs typeface="Arial Black"/>
              </a:rPr>
              <a:t>&amp;</a:t>
            </a:r>
            <a:r>
              <a:rPr sz="2300" spc="-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165" dirty="0">
                <a:solidFill>
                  <a:srgbClr val="FFFFFF"/>
                </a:solidFill>
                <a:latin typeface="Arial Black"/>
                <a:cs typeface="Arial Black"/>
              </a:rPr>
              <a:t>Secondary</a:t>
            </a:r>
            <a:r>
              <a:rPr sz="2300" spc="-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114" dirty="0">
                <a:solidFill>
                  <a:srgbClr val="FFFFFF"/>
                </a:solidFill>
                <a:latin typeface="Arial Black"/>
                <a:cs typeface="Arial Black"/>
              </a:rPr>
              <a:t>Blood</a:t>
            </a:r>
            <a:r>
              <a:rPr sz="2300" spc="-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180" dirty="0">
                <a:solidFill>
                  <a:srgbClr val="FFFFFF"/>
                </a:solidFill>
                <a:latin typeface="Arial Black"/>
                <a:cs typeface="Arial Black"/>
              </a:rPr>
              <a:t>Stream</a:t>
            </a:r>
            <a:r>
              <a:rPr sz="2300" spc="-1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95" dirty="0">
                <a:solidFill>
                  <a:srgbClr val="FFFFFF"/>
                </a:solidFill>
                <a:latin typeface="Arial Black"/>
                <a:cs typeface="Arial Black"/>
              </a:rPr>
              <a:t>Infections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943770" y="7891626"/>
            <a:ext cx="4969510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300" spc="-200" dirty="0">
                <a:solidFill>
                  <a:srgbClr val="FFFFFF"/>
                </a:solidFill>
                <a:latin typeface="Arial Black"/>
                <a:cs typeface="Arial Black"/>
              </a:rPr>
              <a:t>Lower</a:t>
            </a:r>
            <a:r>
              <a:rPr sz="2300" spc="-1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150" dirty="0">
                <a:solidFill>
                  <a:srgbClr val="FFFFFF"/>
                </a:solidFill>
                <a:latin typeface="Arial Black"/>
                <a:cs typeface="Arial Black"/>
              </a:rPr>
              <a:t>Respiratory</a:t>
            </a:r>
            <a:r>
              <a:rPr sz="2300" spc="-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204" dirty="0">
                <a:solidFill>
                  <a:srgbClr val="FFFFFF"/>
                </a:solidFill>
                <a:latin typeface="Arial Black"/>
                <a:cs typeface="Arial Black"/>
              </a:rPr>
              <a:t>Tract</a:t>
            </a:r>
            <a:r>
              <a:rPr sz="2300" spc="-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00" spc="-95" dirty="0">
                <a:solidFill>
                  <a:srgbClr val="FFFFFF"/>
                </a:solidFill>
                <a:latin typeface="Arial Black"/>
                <a:cs typeface="Arial Black"/>
              </a:rPr>
              <a:t>Infections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760"/>
              </a:spcBef>
            </a:pPr>
            <a:endParaRPr sz="23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</a:pPr>
            <a:r>
              <a:rPr sz="2300" spc="-20" dirty="0">
                <a:solidFill>
                  <a:srgbClr val="FFFFFF"/>
                </a:solidFill>
                <a:latin typeface="Arial Black"/>
                <a:cs typeface="Arial Black"/>
              </a:rPr>
              <a:t>MDRO</a:t>
            </a:r>
            <a:endParaRPr sz="23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66700"/>
            <a:ext cx="17619132" cy="769441"/>
          </a:xfrm>
        </p:spPr>
        <p:txBody>
          <a:bodyPr/>
          <a:lstStyle/>
          <a:p>
            <a:r>
              <a:rPr lang="en-US" dirty="0"/>
              <a:t>Associated Risks of HAIs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074241"/>
            <a:ext cx="15087600" cy="72019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Patient-related factors: </a:t>
            </a:r>
          </a:p>
          <a:p>
            <a:r>
              <a:rPr lang="en-US" sz="3600" dirty="0">
                <a:solidFill>
                  <a:schemeClr val="tx1"/>
                </a:solidFill>
              </a:rPr>
              <a:t>Comorbidity and immunosuppression </a:t>
            </a:r>
          </a:p>
          <a:p>
            <a:r>
              <a:rPr lang="en-US" sz="3600" dirty="0">
                <a:solidFill>
                  <a:schemeClr val="tx1"/>
                </a:solidFill>
              </a:rPr>
              <a:t>Age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Health Care Related Factors:</a:t>
            </a:r>
          </a:p>
          <a:p>
            <a:r>
              <a:rPr lang="en-US" sz="3600" dirty="0">
                <a:solidFill>
                  <a:schemeClr val="tx1"/>
                </a:solidFill>
              </a:rPr>
              <a:t>Invasive Devices</a:t>
            </a:r>
          </a:p>
          <a:p>
            <a:r>
              <a:rPr lang="en-US" sz="3600" dirty="0">
                <a:solidFill>
                  <a:schemeClr val="tx1"/>
                </a:solidFill>
              </a:rPr>
              <a:t>Surgical Procedures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Environmental Factors:</a:t>
            </a:r>
          </a:p>
          <a:p>
            <a:r>
              <a:rPr lang="en-US" sz="3600" dirty="0">
                <a:solidFill>
                  <a:schemeClr val="tx1"/>
                </a:solidFill>
              </a:rPr>
              <a:t>Contaminated surfaces and equipment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IN" sz="3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0" y="4953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05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665" y="712535"/>
            <a:ext cx="8086090" cy="9574530"/>
          </a:xfrm>
          <a:custGeom>
            <a:avLst/>
            <a:gdLst/>
            <a:ahLst/>
            <a:cxnLst/>
            <a:rect l="l" t="t" r="r" b="b"/>
            <a:pathLst>
              <a:path w="8086090" h="9574530">
                <a:moveTo>
                  <a:pt x="0" y="9574463"/>
                </a:moveTo>
                <a:lnTo>
                  <a:pt x="1277889" y="2817593"/>
                </a:lnTo>
                <a:lnTo>
                  <a:pt x="1288482" y="2766834"/>
                </a:lnTo>
                <a:lnTo>
                  <a:pt x="1299723" y="2716421"/>
                </a:lnTo>
                <a:lnTo>
                  <a:pt x="1311606" y="2666357"/>
                </a:lnTo>
                <a:lnTo>
                  <a:pt x="1324125" y="2616646"/>
                </a:lnTo>
                <a:lnTo>
                  <a:pt x="1337275" y="2567291"/>
                </a:lnTo>
                <a:lnTo>
                  <a:pt x="1351051" y="2518296"/>
                </a:lnTo>
                <a:lnTo>
                  <a:pt x="1365446" y="2469663"/>
                </a:lnTo>
                <a:lnTo>
                  <a:pt x="1380456" y="2421397"/>
                </a:lnTo>
                <a:lnTo>
                  <a:pt x="1396075" y="2373500"/>
                </a:lnTo>
                <a:lnTo>
                  <a:pt x="1412298" y="2325976"/>
                </a:lnTo>
                <a:lnTo>
                  <a:pt x="1429118" y="2278829"/>
                </a:lnTo>
                <a:lnTo>
                  <a:pt x="1446532" y="2232061"/>
                </a:lnTo>
                <a:lnTo>
                  <a:pt x="1464532" y="2185676"/>
                </a:lnTo>
                <a:lnTo>
                  <a:pt x="1483115" y="2139678"/>
                </a:lnTo>
                <a:lnTo>
                  <a:pt x="1502273" y="2094069"/>
                </a:lnTo>
                <a:lnTo>
                  <a:pt x="1522003" y="2048854"/>
                </a:lnTo>
                <a:lnTo>
                  <a:pt x="1542298" y="2004035"/>
                </a:lnTo>
                <a:lnTo>
                  <a:pt x="1563153" y="1959616"/>
                </a:lnTo>
                <a:lnTo>
                  <a:pt x="1584562" y="1915601"/>
                </a:lnTo>
                <a:lnTo>
                  <a:pt x="1606521" y="1871991"/>
                </a:lnTo>
                <a:lnTo>
                  <a:pt x="1629023" y="1828792"/>
                </a:lnTo>
                <a:lnTo>
                  <a:pt x="1652063" y="1786007"/>
                </a:lnTo>
                <a:lnTo>
                  <a:pt x="1675636" y="1743637"/>
                </a:lnTo>
                <a:lnTo>
                  <a:pt x="1699737" y="1701688"/>
                </a:lnTo>
                <a:lnTo>
                  <a:pt x="1724359" y="1660163"/>
                </a:lnTo>
                <a:lnTo>
                  <a:pt x="1749497" y="1619064"/>
                </a:lnTo>
                <a:lnTo>
                  <a:pt x="1775146" y="1578396"/>
                </a:lnTo>
                <a:lnTo>
                  <a:pt x="1801301" y="1538161"/>
                </a:lnTo>
                <a:lnTo>
                  <a:pt x="1827955" y="1498363"/>
                </a:lnTo>
                <a:lnTo>
                  <a:pt x="1855104" y="1459005"/>
                </a:lnTo>
                <a:lnTo>
                  <a:pt x="1882743" y="1420091"/>
                </a:lnTo>
                <a:lnTo>
                  <a:pt x="1910864" y="1381623"/>
                </a:lnTo>
                <a:lnTo>
                  <a:pt x="1939464" y="1343607"/>
                </a:lnTo>
                <a:lnTo>
                  <a:pt x="1968537" y="1306044"/>
                </a:lnTo>
                <a:lnTo>
                  <a:pt x="1998077" y="1268938"/>
                </a:lnTo>
                <a:lnTo>
                  <a:pt x="2028078" y="1232292"/>
                </a:lnTo>
                <a:lnTo>
                  <a:pt x="2058536" y="1196110"/>
                </a:lnTo>
                <a:lnTo>
                  <a:pt x="2089445" y="1160396"/>
                </a:lnTo>
                <a:lnTo>
                  <a:pt x="2120800" y="1125152"/>
                </a:lnTo>
                <a:lnTo>
                  <a:pt x="2152594" y="1090382"/>
                </a:lnTo>
                <a:lnTo>
                  <a:pt x="2184823" y="1056090"/>
                </a:lnTo>
                <a:lnTo>
                  <a:pt x="2217480" y="1022278"/>
                </a:lnTo>
                <a:lnTo>
                  <a:pt x="2250562" y="988950"/>
                </a:lnTo>
                <a:lnTo>
                  <a:pt x="2284061" y="956109"/>
                </a:lnTo>
                <a:lnTo>
                  <a:pt x="2317974" y="923759"/>
                </a:lnTo>
                <a:lnTo>
                  <a:pt x="2352293" y="891904"/>
                </a:lnTo>
                <a:lnTo>
                  <a:pt x="2387015" y="860546"/>
                </a:lnTo>
                <a:lnTo>
                  <a:pt x="2422132" y="829688"/>
                </a:lnTo>
                <a:lnTo>
                  <a:pt x="2457641" y="799335"/>
                </a:lnTo>
                <a:lnTo>
                  <a:pt x="2493535" y="769490"/>
                </a:lnTo>
                <a:lnTo>
                  <a:pt x="2529809" y="740155"/>
                </a:lnTo>
                <a:lnTo>
                  <a:pt x="2566457" y="711335"/>
                </a:lnTo>
                <a:lnTo>
                  <a:pt x="2603475" y="683033"/>
                </a:lnTo>
                <a:lnTo>
                  <a:pt x="2640856" y="655251"/>
                </a:lnTo>
                <a:lnTo>
                  <a:pt x="2678595" y="627994"/>
                </a:lnTo>
                <a:lnTo>
                  <a:pt x="2716687" y="601265"/>
                </a:lnTo>
                <a:lnTo>
                  <a:pt x="2755126" y="575067"/>
                </a:lnTo>
                <a:lnTo>
                  <a:pt x="2793907" y="549404"/>
                </a:lnTo>
                <a:lnTo>
                  <a:pt x="2833024" y="524278"/>
                </a:lnTo>
                <a:lnTo>
                  <a:pt x="2872473" y="499694"/>
                </a:lnTo>
                <a:lnTo>
                  <a:pt x="2912246" y="475654"/>
                </a:lnTo>
                <a:lnTo>
                  <a:pt x="2952340" y="452162"/>
                </a:lnTo>
                <a:lnTo>
                  <a:pt x="2992748" y="429222"/>
                </a:lnTo>
                <a:lnTo>
                  <a:pt x="3033465" y="406836"/>
                </a:lnTo>
                <a:lnTo>
                  <a:pt x="3074486" y="385008"/>
                </a:lnTo>
                <a:lnTo>
                  <a:pt x="3115805" y="363742"/>
                </a:lnTo>
                <a:lnTo>
                  <a:pt x="3157417" y="343041"/>
                </a:lnTo>
                <a:lnTo>
                  <a:pt x="3199316" y="322908"/>
                </a:lnTo>
                <a:lnTo>
                  <a:pt x="3241496" y="303346"/>
                </a:lnTo>
                <a:lnTo>
                  <a:pt x="3283953" y="284359"/>
                </a:lnTo>
                <a:lnTo>
                  <a:pt x="3326681" y="265951"/>
                </a:lnTo>
                <a:lnTo>
                  <a:pt x="3369675" y="248124"/>
                </a:lnTo>
                <a:lnTo>
                  <a:pt x="3412928" y="230883"/>
                </a:lnTo>
                <a:lnTo>
                  <a:pt x="3456436" y="214229"/>
                </a:lnTo>
                <a:lnTo>
                  <a:pt x="3500193" y="198168"/>
                </a:lnTo>
                <a:lnTo>
                  <a:pt x="3544193" y="182701"/>
                </a:lnTo>
                <a:lnTo>
                  <a:pt x="3588432" y="167833"/>
                </a:lnTo>
                <a:lnTo>
                  <a:pt x="3632904" y="153567"/>
                </a:lnTo>
                <a:lnTo>
                  <a:pt x="3677602" y="139906"/>
                </a:lnTo>
                <a:lnTo>
                  <a:pt x="3722523" y="126854"/>
                </a:lnTo>
                <a:lnTo>
                  <a:pt x="3767660" y="114413"/>
                </a:lnTo>
                <a:lnTo>
                  <a:pt x="3813007" y="102588"/>
                </a:lnTo>
                <a:lnTo>
                  <a:pt x="3858560" y="91382"/>
                </a:lnTo>
                <a:lnTo>
                  <a:pt x="3904313" y="80797"/>
                </a:lnTo>
                <a:lnTo>
                  <a:pt x="3950261" y="70838"/>
                </a:lnTo>
                <a:lnTo>
                  <a:pt x="3996398" y="61508"/>
                </a:lnTo>
                <a:lnTo>
                  <a:pt x="4042718" y="52810"/>
                </a:lnTo>
                <a:lnTo>
                  <a:pt x="4089216" y="44747"/>
                </a:lnTo>
                <a:lnTo>
                  <a:pt x="4135888" y="37323"/>
                </a:lnTo>
                <a:lnTo>
                  <a:pt x="4184005" y="30867"/>
                </a:lnTo>
                <a:lnTo>
                  <a:pt x="4232567" y="24985"/>
                </a:lnTo>
                <a:lnTo>
                  <a:pt x="4281542" y="19691"/>
                </a:lnTo>
                <a:lnTo>
                  <a:pt x="4330897" y="14997"/>
                </a:lnTo>
                <a:lnTo>
                  <a:pt x="4380600" y="10915"/>
                </a:lnTo>
                <a:lnTo>
                  <a:pt x="4430620" y="7459"/>
                </a:lnTo>
                <a:lnTo>
                  <a:pt x="4480923" y="4641"/>
                </a:lnTo>
                <a:lnTo>
                  <a:pt x="4531480" y="2473"/>
                </a:lnTo>
                <a:lnTo>
                  <a:pt x="4582256" y="969"/>
                </a:lnTo>
                <a:lnTo>
                  <a:pt x="4633221" y="140"/>
                </a:lnTo>
                <a:lnTo>
                  <a:pt x="4684342" y="0"/>
                </a:lnTo>
                <a:lnTo>
                  <a:pt x="4735587" y="560"/>
                </a:lnTo>
                <a:lnTo>
                  <a:pt x="4786925" y="1834"/>
                </a:lnTo>
                <a:lnTo>
                  <a:pt x="4838323" y="3834"/>
                </a:lnTo>
                <a:lnTo>
                  <a:pt x="4889749" y="6573"/>
                </a:lnTo>
                <a:lnTo>
                  <a:pt x="4941171" y="10063"/>
                </a:lnTo>
                <a:lnTo>
                  <a:pt x="4992557" y="14318"/>
                </a:lnTo>
                <a:lnTo>
                  <a:pt x="5043875" y="19349"/>
                </a:lnTo>
                <a:lnTo>
                  <a:pt x="5095093" y="25169"/>
                </a:lnTo>
                <a:lnTo>
                  <a:pt x="5146180" y="31791"/>
                </a:lnTo>
                <a:lnTo>
                  <a:pt x="5197102" y="39227"/>
                </a:lnTo>
                <a:lnTo>
                  <a:pt x="5247829" y="47490"/>
                </a:lnTo>
                <a:lnTo>
                  <a:pt x="5298327" y="56593"/>
                </a:lnTo>
                <a:lnTo>
                  <a:pt x="5348549" y="66476"/>
                </a:lnTo>
                <a:lnTo>
                  <a:pt x="5398458" y="77066"/>
                </a:lnTo>
                <a:lnTo>
                  <a:pt x="5448049" y="88352"/>
                </a:lnTo>
                <a:lnTo>
                  <a:pt x="5497316" y="100328"/>
                </a:lnTo>
                <a:lnTo>
                  <a:pt x="5546253" y="112984"/>
                </a:lnTo>
                <a:lnTo>
                  <a:pt x="5594855" y="126312"/>
                </a:lnTo>
                <a:lnTo>
                  <a:pt x="5643115" y="140304"/>
                </a:lnTo>
                <a:lnTo>
                  <a:pt x="5691028" y="154950"/>
                </a:lnTo>
                <a:lnTo>
                  <a:pt x="5738588" y="170242"/>
                </a:lnTo>
                <a:lnTo>
                  <a:pt x="5785789" y="186171"/>
                </a:lnTo>
                <a:lnTo>
                  <a:pt x="5832626" y="202730"/>
                </a:lnTo>
                <a:lnTo>
                  <a:pt x="5879092" y="219909"/>
                </a:lnTo>
                <a:lnTo>
                  <a:pt x="5925181" y="237700"/>
                </a:lnTo>
                <a:lnTo>
                  <a:pt x="5970888" y="256095"/>
                </a:lnTo>
                <a:lnTo>
                  <a:pt x="6016208" y="275084"/>
                </a:lnTo>
                <a:lnTo>
                  <a:pt x="6061133" y="294659"/>
                </a:lnTo>
                <a:lnTo>
                  <a:pt x="6105659" y="314812"/>
                </a:lnTo>
                <a:lnTo>
                  <a:pt x="6149779" y="335534"/>
                </a:lnTo>
                <a:lnTo>
                  <a:pt x="6193488" y="356816"/>
                </a:lnTo>
                <a:lnTo>
                  <a:pt x="6236780" y="378650"/>
                </a:lnTo>
                <a:lnTo>
                  <a:pt x="6279648" y="401028"/>
                </a:lnTo>
                <a:lnTo>
                  <a:pt x="6322088" y="423940"/>
                </a:lnTo>
                <a:lnTo>
                  <a:pt x="6364094" y="447379"/>
                </a:lnTo>
                <a:lnTo>
                  <a:pt x="6370699" y="452413"/>
                </a:lnTo>
                <a:lnTo>
                  <a:pt x="6377983" y="453791"/>
                </a:lnTo>
                <a:lnTo>
                  <a:pt x="6384576" y="458821"/>
                </a:lnTo>
                <a:lnTo>
                  <a:pt x="6424763" y="483050"/>
                </a:lnTo>
                <a:lnTo>
                  <a:pt x="6464580" y="507807"/>
                </a:lnTo>
                <a:lnTo>
                  <a:pt x="6504021" y="533086"/>
                </a:lnTo>
                <a:lnTo>
                  <a:pt x="6543084" y="558882"/>
                </a:lnTo>
                <a:lnTo>
                  <a:pt x="6581762" y="585189"/>
                </a:lnTo>
                <a:lnTo>
                  <a:pt x="6620053" y="612004"/>
                </a:lnTo>
                <a:lnTo>
                  <a:pt x="6657953" y="639320"/>
                </a:lnTo>
                <a:lnTo>
                  <a:pt x="6695456" y="667132"/>
                </a:lnTo>
                <a:lnTo>
                  <a:pt x="6732559" y="695434"/>
                </a:lnTo>
                <a:lnTo>
                  <a:pt x="6769257" y="724223"/>
                </a:lnTo>
                <a:lnTo>
                  <a:pt x="6805547" y="753492"/>
                </a:lnTo>
                <a:lnTo>
                  <a:pt x="6841423" y="783237"/>
                </a:lnTo>
                <a:lnTo>
                  <a:pt x="6876882" y="813452"/>
                </a:lnTo>
                <a:lnTo>
                  <a:pt x="6911920" y="844131"/>
                </a:lnTo>
                <a:lnTo>
                  <a:pt x="6946533" y="875271"/>
                </a:lnTo>
                <a:lnTo>
                  <a:pt x="6980715" y="906864"/>
                </a:lnTo>
                <a:lnTo>
                  <a:pt x="7014464" y="938908"/>
                </a:lnTo>
                <a:lnTo>
                  <a:pt x="7047774" y="971395"/>
                </a:lnTo>
                <a:lnTo>
                  <a:pt x="7080641" y="1004321"/>
                </a:lnTo>
                <a:lnTo>
                  <a:pt x="7113062" y="1037680"/>
                </a:lnTo>
                <a:lnTo>
                  <a:pt x="7145032" y="1071469"/>
                </a:lnTo>
                <a:lnTo>
                  <a:pt x="7176547" y="1105680"/>
                </a:lnTo>
                <a:lnTo>
                  <a:pt x="7207602" y="1140309"/>
                </a:lnTo>
                <a:lnTo>
                  <a:pt x="7238194" y="1175351"/>
                </a:lnTo>
                <a:lnTo>
                  <a:pt x="7268318" y="1210801"/>
                </a:lnTo>
                <a:lnTo>
                  <a:pt x="7297970" y="1246653"/>
                </a:lnTo>
                <a:lnTo>
                  <a:pt x="7327146" y="1282902"/>
                </a:lnTo>
                <a:lnTo>
                  <a:pt x="7355842" y="1319544"/>
                </a:lnTo>
                <a:lnTo>
                  <a:pt x="7384052" y="1356571"/>
                </a:lnTo>
                <a:lnTo>
                  <a:pt x="7411774" y="1393981"/>
                </a:lnTo>
                <a:lnTo>
                  <a:pt x="7439003" y="1431767"/>
                </a:lnTo>
                <a:lnTo>
                  <a:pt x="7465734" y="1469924"/>
                </a:lnTo>
                <a:lnTo>
                  <a:pt x="7491964" y="1508446"/>
                </a:lnTo>
                <a:lnTo>
                  <a:pt x="7517688" y="1547330"/>
                </a:lnTo>
                <a:lnTo>
                  <a:pt x="7542902" y="1586569"/>
                </a:lnTo>
                <a:lnTo>
                  <a:pt x="7567602" y="1626158"/>
                </a:lnTo>
                <a:lnTo>
                  <a:pt x="7591783" y="1666092"/>
                </a:lnTo>
                <a:lnTo>
                  <a:pt x="7615442" y="1706366"/>
                </a:lnTo>
                <a:lnTo>
                  <a:pt x="7638574" y="1746975"/>
                </a:lnTo>
                <a:lnTo>
                  <a:pt x="7661175" y="1787913"/>
                </a:lnTo>
                <a:lnTo>
                  <a:pt x="7683240" y="1829175"/>
                </a:lnTo>
                <a:lnTo>
                  <a:pt x="7704766" y="1870757"/>
                </a:lnTo>
                <a:lnTo>
                  <a:pt x="7725749" y="1912652"/>
                </a:lnTo>
                <a:lnTo>
                  <a:pt x="7746183" y="1954855"/>
                </a:lnTo>
                <a:lnTo>
                  <a:pt x="7766065" y="1997362"/>
                </a:lnTo>
                <a:lnTo>
                  <a:pt x="7785391" y="2040167"/>
                </a:lnTo>
                <a:lnTo>
                  <a:pt x="7804156" y="2083265"/>
                </a:lnTo>
                <a:lnTo>
                  <a:pt x="7822357" y="2126651"/>
                </a:lnTo>
                <a:lnTo>
                  <a:pt x="7839988" y="2170319"/>
                </a:lnTo>
                <a:lnTo>
                  <a:pt x="7857047" y="2214265"/>
                </a:lnTo>
                <a:lnTo>
                  <a:pt x="7873527" y="2258482"/>
                </a:lnTo>
                <a:lnTo>
                  <a:pt x="7889426" y="2302967"/>
                </a:lnTo>
                <a:lnTo>
                  <a:pt x="7904740" y="2347713"/>
                </a:lnTo>
                <a:lnTo>
                  <a:pt x="7919463" y="2392716"/>
                </a:lnTo>
                <a:lnTo>
                  <a:pt x="7933591" y="2437970"/>
                </a:lnTo>
                <a:lnTo>
                  <a:pt x="7947121" y="2483469"/>
                </a:lnTo>
                <a:lnTo>
                  <a:pt x="7960049" y="2529210"/>
                </a:lnTo>
                <a:lnTo>
                  <a:pt x="7972369" y="2575186"/>
                </a:lnTo>
                <a:lnTo>
                  <a:pt x="7984078" y="2621393"/>
                </a:lnTo>
                <a:lnTo>
                  <a:pt x="7995172" y="2667825"/>
                </a:lnTo>
                <a:lnTo>
                  <a:pt x="8005646" y="2714477"/>
                </a:lnTo>
                <a:lnTo>
                  <a:pt x="8015497" y="2761343"/>
                </a:lnTo>
                <a:lnTo>
                  <a:pt x="8024719" y="2808419"/>
                </a:lnTo>
                <a:lnTo>
                  <a:pt x="8033309" y="2855700"/>
                </a:lnTo>
                <a:lnTo>
                  <a:pt x="8041262" y="2903179"/>
                </a:lnTo>
                <a:lnTo>
                  <a:pt x="8048575" y="2950852"/>
                </a:lnTo>
                <a:lnTo>
                  <a:pt x="8055243" y="2998715"/>
                </a:lnTo>
                <a:lnTo>
                  <a:pt x="8061261" y="3046760"/>
                </a:lnTo>
                <a:lnTo>
                  <a:pt x="8066626" y="3094984"/>
                </a:lnTo>
                <a:lnTo>
                  <a:pt x="8071334" y="3143381"/>
                </a:lnTo>
                <a:lnTo>
                  <a:pt x="8075380" y="3191946"/>
                </a:lnTo>
                <a:lnTo>
                  <a:pt x="8078760" y="3240673"/>
                </a:lnTo>
                <a:lnTo>
                  <a:pt x="8081469" y="3289558"/>
                </a:lnTo>
                <a:lnTo>
                  <a:pt x="8083504" y="3338595"/>
                </a:lnTo>
                <a:lnTo>
                  <a:pt x="8084861" y="3387779"/>
                </a:lnTo>
                <a:lnTo>
                  <a:pt x="8085534" y="3437105"/>
                </a:lnTo>
                <a:lnTo>
                  <a:pt x="8085520" y="3486567"/>
                </a:lnTo>
                <a:lnTo>
                  <a:pt x="8084815" y="3536161"/>
                </a:lnTo>
                <a:lnTo>
                  <a:pt x="8083415" y="3585881"/>
                </a:lnTo>
                <a:lnTo>
                  <a:pt x="8081314" y="3635722"/>
                </a:lnTo>
                <a:lnTo>
                  <a:pt x="8078510" y="3685678"/>
                </a:lnTo>
                <a:lnTo>
                  <a:pt x="8074998" y="3735745"/>
                </a:lnTo>
                <a:lnTo>
                  <a:pt x="8070773" y="3785918"/>
                </a:lnTo>
                <a:lnTo>
                  <a:pt x="8065831" y="3836190"/>
                </a:lnTo>
                <a:lnTo>
                  <a:pt x="8060169" y="3886558"/>
                </a:lnTo>
                <a:lnTo>
                  <a:pt x="8053781" y="3937015"/>
                </a:lnTo>
                <a:lnTo>
                  <a:pt x="8046664" y="3987556"/>
                </a:lnTo>
                <a:lnTo>
                  <a:pt x="8038814" y="4038177"/>
                </a:lnTo>
                <a:lnTo>
                  <a:pt x="8030226" y="4088872"/>
                </a:lnTo>
                <a:lnTo>
                  <a:pt x="6992767" y="9574463"/>
                </a:lnTo>
                <a:lnTo>
                  <a:pt x="0" y="9574463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5624" y="0"/>
            <a:ext cx="450215" cy="453390"/>
          </a:xfrm>
          <a:custGeom>
            <a:avLst/>
            <a:gdLst/>
            <a:ahLst/>
            <a:cxnLst/>
            <a:rect l="l" t="t" r="r" b="b"/>
            <a:pathLst>
              <a:path w="450215" h="453390">
                <a:moveTo>
                  <a:pt x="449868" y="452808"/>
                </a:moveTo>
                <a:lnTo>
                  <a:pt x="412652" y="422145"/>
                </a:lnTo>
                <a:lnTo>
                  <a:pt x="376371" y="390256"/>
                </a:lnTo>
                <a:lnTo>
                  <a:pt x="340989" y="357343"/>
                </a:lnTo>
                <a:lnTo>
                  <a:pt x="306468" y="323608"/>
                </a:lnTo>
                <a:lnTo>
                  <a:pt x="272773" y="289252"/>
                </a:lnTo>
                <a:lnTo>
                  <a:pt x="239865" y="254479"/>
                </a:lnTo>
                <a:lnTo>
                  <a:pt x="206748" y="218702"/>
                </a:lnTo>
                <a:lnTo>
                  <a:pt x="140317" y="146431"/>
                </a:lnTo>
                <a:lnTo>
                  <a:pt x="106834" y="110303"/>
                </a:lnTo>
                <a:lnTo>
                  <a:pt x="73058" y="74425"/>
                </a:lnTo>
                <a:lnTo>
                  <a:pt x="38905" y="38980"/>
                </a:lnTo>
                <a:lnTo>
                  <a:pt x="4290" y="4151"/>
                </a:lnTo>
                <a:lnTo>
                  <a:pt x="0" y="0"/>
                </a:lnTo>
                <a:lnTo>
                  <a:pt x="86465" y="0"/>
                </a:lnTo>
                <a:lnTo>
                  <a:pt x="121167" y="40135"/>
                </a:lnTo>
                <a:lnTo>
                  <a:pt x="152897" y="78165"/>
                </a:lnTo>
                <a:lnTo>
                  <a:pt x="184254" y="116776"/>
                </a:lnTo>
                <a:lnTo>
                  <a:pt x="215298" y="155818"/>
                </a:lnTo>
                <a:lnTo>
                  <a:pt x="246087" y="195144"/>
                </a:lnTo>
                <a:lnTo>
                  <a:pt x="276683" y="234606"/>
                </a:lnTo>
                <a:lnTo>
                  <a:pt x="337531" y="313346"/>
                </a:lnTo>
                <a:lnTo>
                  <a:pt x="367903" y="352329"/>
                </a:lnTo>
                <a:lnTo>
                  <a:pt x="387971" y="377712"/>
                </a:lnTo>
                <a:lnTo>
                  <a:pt x="408315" y="402950"/>
                </a:lnTo>
                <a:lnTo>
                  <a:pt x="428944" y="427998"/>
                </a:lnTo>
                <a:lnTo>
                  <a:pt x="449868" y="452808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8795" y="1187837"/>
            <a:ext cx="1711960" cy="821690"/>
          </a:xfrm>
          <a:custGeom>
            <a:avLst/>
            <a:gdLst/>
            <a:ahLst/>
            <a:cxnLst/>
            <a:rect l="l" t="t" r="r" b="b"/>
            <a:pathLst>
              <a:path w="1711960" h="821689">
                <a:moveTo>
                  <a:pt x="1711802" y="520620"/>
                </a:moveTo>
                <a:lnTo>
                  <a:pt x="1670080" y="547953"/>
                </a:lnTo>
                <a:lnTo>
                  <a:pt x="1627830" y="574704"/>
                </a:lnTo>
                <a:lnTo>
                  <a:pt x="1585094" y="600747"/>
                </a:lnTo>
                <a:lnTo>
                  <a:pt x="1541914" y="625957"/>
                </a:lnTo>
                <a:lnTo>
                  <a:pt x="1498334" y="650211"/>
                </a:lnTo>
                <a:lnTo>
                  <a:pt x="1454396" y="673382"/>
                </a:lnTo>
                <a:lnTo>
                  <a:pt x="1410142" y="695346"/>
                </a:lnTo>
                <a:lnTo>
                  <a:pt x="1365614" y="715978"/>
                </a:lnTo>
                <a:lnTo>
                  <a:pt x="1320856" y="735153"/>
                </a:lnTo>
                <a:lnTo>
                  <a:pt x="1275908" y="752747"/>
                </a:lnTo>
                <a:lnTo>
                  <a:pt x="1230815" y="768633"/>
                </a:lnTo>
                <a:lnTo>
                  <a:pt x="1185618" y="782688"/>
                </a:lnTo>
                <a:lnTo>
                  <a:pt x="1140360" y="794786"/>
                </a:lnTo>
                <a:lnTo>
                  <a:pt x="1095083" y="804802"/>
                </a:lnTo>
                <a:lnTo>
                  <a:pt x="1049830" y="812612"/>
                </a:lnTo>
                <a:lnTo>
                  <a:pt x="1004643" y="818091"/>
                </a:lnTo>
                <a:lnTo>
                  <a:pt x="959564" y="821113"/>
                </a:lnTo>
                <a:lnTo>
                  <a:pt x="914636" y="821554"/>
                </a:lnTo>
                <a:lnTo>
                  <a:pt x="869902" y="819289"/>
                </a:lnTo>
                <a:lnTo>
                  <a:pt x="825403" y="814192"/>
                </a:lnTo>
                <a:lnTo>
                  <a:pt x="781183" y="806140"/>
                </a:lnTo>
                <a:lnTo>
                  <a:pt x="737284" y="795006"/>
                </a:lnTo>
                <a:lnTo>
                  <a:pt x="693748" y="780667"/>
                </a:lnTo>
                <a:lnTo>
                  <a:pt x="650617" y="762997"/>
                </a:lnTo>
                <a:lnTo>
                  <a:pt x="608007" y="741717"/>
                </a:lnTo>
                <a:lnTo>
                  <a:pt x="567104" y="717325"/>
                </a:lnTo>
                <a:lnTo>
                  <a:pt x="527816" y="690064"/>
                </a:lnTo>
                <a:lnTo>
                  <a:pt x="490049" y="660175"/>
                </a:lnTo>
                <a:lnTo>
                  <a:pt x="453711" y="627903"/>
                </a:lnTo>
                <a:lnTo>
                  <a:pt x="418709" y="593490"/>
                </a:lnTo>
                <a:lnTo>
                  <a:pt x="384949" y="557179"/>
                </a:lnTo>
                <a:lnTo>
                  <a:pt x="352339" y="519212"/>
                </a:lnTo>
                <a:lnTo>
                  <a:pt x="320785" y="479832"/>
                </a:lnTo>
                <a:lnTo>
                  <a:pt x="290194" y="439283"/>
                </a:lnTo>
                <a:lnTo>
                  <a:pt x="260473" y="397807"/>
                </a:lnTo>
                <a:lnTo>
                  <a:pt x="231530" y="355647"/>
                </a:lnTo>
                <a:lnTo>
                  <a:pt x="203271" y="313046"/>
                </a:lnTo>
                <a:lnTo>
                  <a:pt x="175604" y="270246"/>
                </a:lnTo>
                <a:lnTo>
                  <a:pt x="119440" y="181741"/>
                </a:lnTo>
                <a:lnTo>
                  <a:pt x="90161" y="135965"/>
                </a:lnTo>
                <a:lnTo>
                  <a:pt x="60535" y="90315"/>
                </a:lnTo>
                <a:lnTo>
                  <a:pt x="30502" y="44943"/>
                </a:lnTo>
                <a:lnTo>
                  <a:pt x="0" y="0"/>
                </a:lnTo>
                <a:lnTo>
                  <a:pt x="34624" y="38767"/>
                </a:lnTo>
                <a:lnTo>
                  <a:pt x="68511" y="78373"/>
                </a:lnTo>
                <a:lnTo>
                  <a:pt x="101740" y="118648"/>
                </a:lnTo>
                <a:lnTo>
                  <a:pt x="134388" y="159421"/>
                </a:lnTo>
                <a:lnTo>
                  <a:pt x="166536" y="200523"/>
                </a:lnTo>
                <a:lnTo>
                  <a:pt x="198261" y="241783"/>
                </a:lnTo>
                <a:lnTo>
                  <a:pt x="229641" y="283031"/>
                </a:lnTo>
                <a:lnTo>
                  <a:pt x="259452" y="322085"/>
                </a:lnTo>
                <a:lnTo>
                  <a:pt x="289883" y="361164"/>
                </a:lnTo>
                <a:lnTo>
                  <a:pt x="321055" y="399984"/>
                </a:lnTo>
                <a:lnTo>
                  <a:pt x="353087" y="438258"/>
                </a:lnTo>
                <a:lnTo>
                  <a:pt x="386100" y="475701"/>
                </a:lnTo>
                <a:lnTo>
                  <a:pt x="420214" y="512028"/>
                </a:lnTo>
                <a:lnTo>
                  <a:pt x="455548" y="546954"/>
                </a:lnTo>
                <a:lnTo>
                  <a:pt x="492224" y="580192"/>
                </a:lnTo>
                <a:lnTo>
                  <a:pt x="530360" y="611458"/>
                </a:lnTo>
                <a:lnTo>
                  <a:pt x="570076" y="640466"/>
                </a:lnTo>
                <a:lnTo>
                  <a:pt x="611494" y="666930"/>
                </a:lnTo>
                <a:lnTo>
                  <a:pt x="654733" y="690566"/>
                </a:lnTo>
                <a:lnTo>
                  <a:pt x="699913" y="711087"/>
                </a:lnTo>
                <a:lnTo>
                  <a:pt x="745859" y="728012"/>
                </a:lnTo>
                <a:lnTo>
                  <a:pt x="792176" y="741509"/>
                </a:lnTo>
                <a:lnTo>
                  <a:pt x="838808" y="751728"/>
                </a:lnTo>
                <a:lnTo>
                  <a:pt x="885700" y="758817"/>
                </a:lnTo>
                <a:lnTo>
                  <a:pt x="932798" y="762924"/>
                </a:lnTo>
                <a:lnTo>
                  <a:pt x="980047" y="764199"/>
                </a:lnTo>
                <a:lnTo>
                  <a:pt x="1027392" y="762789"/>
                </a:lnTo>
                <a:lnTo>
                  <a:pt x="1074777" y="758844"/>
                </a:lnTo>
                <a:lnTo>
                  <a:pt x="1122150" y="752513"/>
                </a:lnTo>
                <a:lnTo>
                  <a:pt x="1169453" y="743943"/>
                </a:lnTo>
                <a:lnTo>
                  <a:pt x="1216634" y="733283"/>
                </a:lnTo>
                <a:lnTo>
                  <a:pt x="1263636" y="720683"/>
                </a:lnTo>
                <a:lnTo>
                  <a:pt x="1310406" y="706290"/>
                </a:lnTo>
                <a:lnTo>
                  <a:pt x="1356887" y="690253"/>
                </a:lnTo>
                <a:lnTo>
                  <a:pt x="1403026" y="672721"/>
                </a:lnTo>
                <a:lnTo>
                  <a:pt x="1448768" y="653843"/>
                </a:lnTo>
                <a:lnTo>
                  <a:pt x="1494057" y="633767"/>
                </a:lnTo>
                <a:lnTo>
                  <a:pt x="1538840" y="612642"/>
                </a:lnTo>
                <a:lnTo>
                  <a:pt x="1583060" y="590616"/>
                </a:lnTo>
                <a:lnTo>
                  <a:pt x="1626664" y="567838"/>
                </a:lnTo>
                <a:lnTo>
                  <a:pt x="1669596" y="544456"/>
                </a:lnTo>
                <a:lnTo>
                  <a:pt x="1711802" y="520620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2384" y="193585"/>
            <a:ext cx="188595" cy="744855"/>
          </a:xfrm>
          <a:custGeom>
            <a:avLst/>
            <a:gdLst/>
            <a:ahLst/>
            <a:cxnLst/>
            <a:rect l="l" t="t" r="r" b="b"/>
            <a:pathLst>
              <a:path w="188595" h="744855">
                <a:moveTo>
                  <a:pt x="100185" y="744518"/>
                </a:moveTo>
                <a:lnTo>
                  <a:pt x="0" y="725650"/>
                </a:lnTo>
                <a:lnTo>
                  <a:pt x="188530" y="0"/>
                </a:lnTo>
                <a:lnTo>
                  <a:pt x="100185" y="744518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98780" y="0"/>
            <a:ext cx="281940" cy="1062990"/>
            <a:chOff x="98780" y="0"/>
            <a:chExt cx="281940" cy="1062990"/>
          </a:xfrm>
        </p:grpSpPr>
        <p:sp>
          <p:nvSpPr>
            <p:cNvPr id="7" name="object 7"/>
            <p:cNvSpPr/>
            <p:nvPr/>
          </p:nvSpPr>
          <p:spPr>
            <a:xfrm>
              <a:off x="139167" y="0"/>
              <a:ext cx="241300" cy="982344"/>
            </a:xfrm>
            <a:custGeom>
              <a:avLst/>
              <a:gdLst/>
              <a:ahLst/>
              <a:cxnLst/>
              <a:rect l="l" t="t" r="r" b="b"/>
              <a:pathLst>
                <a:path w="241300" h="982344">
                  <a:moveTo>
                    <a:pt x="100185" y="981744"/>
                  </a:moveTo>
                  <a:lnTo>
                    <a:pt x="0" y="962876"/>
                  </a:lnTo>
                  <a:lnTo>
                    <a:pt x="225103" y="0"/>
                  </a:lnTo>
                  <a:lnTo>
                    <a:pt x="241174" y="0"/>
                  </a:lnTo>
                  <a:lnTo>
                    <a:pt x="100185" y="981744"/>
                  </a:lnTo>
                  <a:close/>
                </a:path>
              </a:pathLst>
            </a:custGeom>
            <a:solidFill>
              <a:srgbClr val="E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780" y="881819"/>
              <a:ext cx="180970" cy="180970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986" y="838189"/>
            <a:ext cx="180993" cy="180982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2028151" y="1033986"/>
            <a:ext cx="173990" cy="667385"/>
          </a:xfrm>
          <a:custGeom>
            <a:avLst/>
            <a:gdLst/>
            <a:ahLst/>
            <a:cxnLst/>
            <a:rect l="l" t="t" r="r" b="b"/>
            <a:pathLst>
              <a:path w="173989" h="667385">
                <a:moveTo>
                  <a:pt x="0" y="667273"/>
                </a:moveTo>
                <a:lnTo>
                  <a:pt x="73800" y="0"/>
                </a:lnTo>
                <a:lnTo>
                  <a:pt x="173986" y="18867"/>
                </a:lnTo>
                <a:lnTo>
                  <a:pt x="0" y="667273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5504" y="864065"/>
            <a:ext cx="191135" cy="756285"/>
          </a:xfrm>
          <a:custGeom>
            <a:avLst/>
            <a:gdLst/>
            <a:ahLst/>
            <a:cxnLst/>
            <a:rect l="l" t="t" r="r" b="b"/>
            <a:pathLst>
              <a:path w="191135" h="756285">
                <a:moveTo>
                  <a:pt x="0" y="756005"/>
                </a:moveTo>
                <a:lnTo>
                  <a:pt x="90511" y="0"/>
                </a:lnTo>
                <a:lnTo>
                  <a:pt x="190697" y="18867"/>
                </a:lnTo>
                <a:lnTo>
                  <a:pt x="0" y="756005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6012" y="678930"/>
            <a:ext cx="188595" cy="744855"/>
          </a:xfrm>
          <a:custGeom>
            <a:avLst/>
            <a:gdLst/>
            <a:ahLst/>
            <a:cxnLst/>
            <a:rect l="l" t="t" r="r" b="b"/>
            <a:pathLst>
              <a:path w="188594" h="744855">
                <a:moveTo>
                  <a:pt x="0" y="744518"/>
                </a:moveTo>
                <a:lnTo>
                  <a:pt x="88344" y="0"/>
                </a:lnTo>
                <a:lnTo>
                  <a:pt x="188530" y="18867"/>
                </a:lnTo>
                <a:lnTo>
                  <a:pt x="0" y="744518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10990" y="635301"/>
            <a:ext cx="267335" cy="1160145"/>
          </a:xfrm>
          <a:custGeom>
            <a:avLst/>
            <a:gdLst/>
            <a:ahLst/>
            <a:cxnLst/>
            <a:rect l="l" t="t" r="r" b="b"/>
            <a:pathLst>
              <a:path w="267334" h="1160145">
                <a:moveTo>
                  <a:pt x="0" y="1159952"/>
                </a:moveTo>
                <a:lnTo>
                  <a:pt x="166571" y="0"/>
                </a:lnTo>
                <a:lnTo>
                  <a:pt x="266757" y="18867"/>
                </a:lnTo>
                <a:lnTo>
                  <a:pt x="0" y="1159952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61565" y="952929"/>
            <a:ext cx="180982" cy="18097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5617" y="783019"/>
            <a:ext cx="180970" cy="18097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37175" y="554243"/>
            <a:ext cx="180982" cy="18098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3947" y="597872"/>
            <a:ext cx="180993" cy="180982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6127612" y="2866652"/>
            <a:ext cx="996315" cy="1385570"/>
          </a:xfrm>
          <a:custGeom>
            <a:avLst/>
            <a:gdLst/>
            <a:ahLst/>
            <a:cxnLst/>
            <a:rect l="l" t="t" r="r" b="b"/>
            <a:pathLst>
              <a:path w="996315" h="1385570">
                <a:moveTo>
                  <a:pt x="995955" y="1385222"/>
                </a:moveTo>
                <a:lnTo>
                  <a:pt x="952634" y="1351184"/>
                </a:lnTo>
                <a:lnTo>
                  <a:pt x="907993" y="1318733"/>
                </a:lnTo>
                <a:lnTo>
                  <a:pt x="862344" y="1287738"/>
                </a:lnTo>
                <a:lnTo>
                  <a:pt x="815998" y="1258070"/>
                </a:lnTo>
                <a:lnTo>
                  <a:pt x="769268" y="1229601"/>
                </a:lnTo>
                <a:lnTo>
                  <a:pt x="727508" y="1204890"/>
                </a:lnTo>
                <a:lnTo>
                  <a:pt x="643248" y="1155402"/>
                </a:lnTo>
                <a:lnTo>
                  <a:pt x="601097" y="1130361"/>
                </a:lnTo>
                <a:lnTo>
                  <a:pt x="559166" y="1104945"/>
                </a:lnTo>
                <a:lnTo>
                  <a:pt x="517631" y="1079021"/>
                </a:lnTo>
                <a:lnTo>
                  <a:pt x="476668" y="1052457"/>
                </a:lnTo>
                <a:lnTo>
                  <a:pt x="436450" y="1025120"/>
                </a:lnTo>
                <a:lnTo>
                  <a:pt x="397154" y="996878"/>
                </a:lnTo>
                <a:lnTo>
                  <a:pt x="358955" y="967599"/>
                </a:lnTo>
                <a:lnTo>
                  <a:pt x="322028" y="937149"/>
                </a:lnTo>
                <a:lnTo>
                  <a:pt x="286549" y="905397"/>
                </a:lnTo>
                <a:lnTo>
                  <a:pt x="252693" y="872209"/>
                </a:lnTo>
                <a:lnTo>
                  <a:pt x="220635" y="837453"/>
                </a:lnTo>
                <a:lnTo>
                  <a:pt x="190551" y="800997"/>
                </a:lnTo>
                <a:lnTo>
                  <a:pt x="162615" y="762709"/>
                </a:lnTo>
                <a:lnTo>
                  <a:pt x="137004" y="722455"/>
                </a:lnTo>
                <a:lnTo>
                  <a:pt x="113893" y="680103"/>
                </a:lnTo>
                <a:lnTo>
                  <a:pt x="93456" y="635520"/>
                </a:lnTo>
                <a:lnTo>
                  <a:pt x="75870" y="588575"/>
                </a:lnTo>
                <a:lnTo>
                  <a:pt x="61310" y="539134"/>
                </a:lnTo>
                <a:lnTo>
                  <a:pt x="49950" y="487065"/>
                </a:lnTo>
                <a:lnTo>
                  <a:pt x="42875" y="438013"/>
                </a:lnTo>
                <a:lnTo>
                  <a:pt x="39255" y="388927"/>
                </a:lnTo>
                <a:lnTo>
                  <a:pt x="38793" y="339849"/>
                </a:lnTo>
                <a:lnTo>
                  <a:pt x="41192" y="290819"/>
                </a:lnTo>
                <a:lnTo>
                  <a:pt x="46156" y="241880"/>
                </a:lnTo>
                <a:lnTo>
                  <a:pt x="53389" y="193073"/>
                </a:lnTo>
                <a:lnTo>
                  <a:pt x="62592" y="144440"/>
                </a:lnTo>
                <a:lnTo>
                  <a:pt x="73471" y="96023"/>
                </a:lnTo>
                <a:lnTo>
                  <a:pt x="85727" y="47862"/>
                </a:lnTo>
                <a:lnTo>
                  <a:pt x="99066" y="0"/>
                </a:lnTo>
                <a:lnTo>
                  <a:pt x="80979" y="49087"/>
                </a:lnTo>
                <a:lnTo>
                  <a:pt x="63992" y="98401"/>
                </a:lnTo>
                <a:lnTo>
                  <a:pt x="48393" y="147894"/>
                </a:lnTo>
                <a:lnTo>
                  <a:pt x="34468" y="197519"/>
                </a:lnTo>
                <a:lnTo>
                  <a:pt x="22504" y="247227"/>
                </a:lnTo>
                <a:lnTo>
                  <a:pt x="12788" y="296972"/>
                </a:lnTo>
                <a:lnTo>
                  <a:pt x="5607" y="346706"/>
                </a:lnTo>
                <a:lnTo>
                  <a:pt x="1249" y="396381"/>
                </a:lnTo>
                <a:lnTo>
                  <a:pt x="0" y="445951"/>
                </a:lnTo>
                <a:lnTo>
                  <a:pt x="2147" y="495366"/>
                </a:lnTo>
                <a:lnTo>
                  <a:pt x="7977" y="544581"/>
                </a:lnTo>
                <a:lnTo>
                  <a:pt x="17446" y="593257"/>
                </a:lnTo>
                <a:lnTo>
                  <a:pt x="29984" y="639689"/>
                </a:lnTo>
                <a:lnTo>
                  <a:pt x="45450" y="683971"/>
                </a:lnTo>
                <a:lnTo>
                  <a:pt x="63706" y="726201"/>
                </a:lnTo>
                <a:lnTo>
                  <a:pt x="84608" y="766473"/>
                </a:lnTo>
                <a:lnTo>
                  <a:pt x="108018" y="804882"/>
                </a:lnTo>
                <a:lnTo>
                  <a:pt x="133794" y="841525"/>
                </a:lnTo>
                <a:lnTo>
                  <a:pt x="161795" y="876496"/>
                </a:lnTo>
                <a:lnTo>
                  <a:pt x="191881" y="909892"/>
                </a:lnTo>
                <a:lnTo>
                  <a:pt x="223912" y="941808"/>
                </a:lnTo>
                <a:lnTo>
                  <a:pt x="257746" y="972339"/>
                </a:lnTo>
                <a:lnTo>
                  <a:pt x="293242" y="1001581"/>
                </a:lnTo>
                <a:lnTo>
                  <a:pt x="330261" y="1029629"/>
                </a:lnTo>
                <a:lnTo>
                  <a:pt x="368661" y="1056580"/>
                </a:lnTo>
                <a:lnTo>
                  <a:pt x="408302" y="1082528"/>
                </a:lnTo>
                <a:lnTo>
                  <a:pt x="449043" y="1107569"/>
                </a:lnTo>
                <a:lnTo>
                  <a:pt x="490744" y="1131798"/>
                </a:lnTo>
                <a:lnTo>
                  <a:pt x="533263" y="1155312"/>
                </a:lnTo>
                <a:lnTo>
                  <a:pt x="576461" y="1178205"/>
                </a:lnTo>
                <a:lnTo>
                  <a:pt x="620195" y="1200574"/>
                </a:lnTo>
                <a:lnTo>
                  <a:pt x="664327" y="1222513"/>
                </a:lnTo>
                <a:lnTo>
                  <a:pt x="708714" y="1244118"/>
                </a:lnTo>
                <a:lnTo>
                  <a:pt x="753217" y="1265485"/>
                </a:lnTo>
                <a:lnTo>
                  <a:pt x="842005" y="1307886"/>
                </a:lnTo>
                <a:lnTo>
                  <a:pt x="886010" y="1329112"/>
                </a:lnTo>
                <a:lnTo>
                  <a:pt x="913656" y="1342693"/>
                </a:lnTo>
                <a:lnTo>
                  <a:pt x="941223" y="1356559"/>
                </a:lnTo>
                <a:lnTo>
                  <a:pt x="968670" y="1370730"/>
                </a:lnTo>
                <a:lnTo>
                  <a:pt x="995955" y="1385222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667747" y="3456099"/>
            <a:ext cx="620395" cy="328295"/>
          </a:xfrm>
          <a:custGeom>
            <a:avLst/>
            <a:gdLst/>
            <a:ahLst/>
            <a:cxnLst/>
            <a:rect l="l" t="t" r="r" b="b"/>
            <a:pathLst>
              <a:path w="620394" h="328295">
                <a:moveTo>
                  <a:pt x="620252" y="328178"/>
                </a:moveTo>
                <a:lnTo>
                  <a:pt x="620252" y="260773"/>
                </a:lnTo>
                <a:lnTo>
                  <a:pt x="574923" y="234883"/>
                </a:lnTo>
                <a:lnTo>
                  <a:pt x="529401" y="211276"/>
                </a:lnTo>
                <a:lnTo>
                  <a:pt x="482749" y="189035"/>
                </a:lnTo>
                <a:lnTo>
                  <a:pt x="435223" y="167992"/>
                </a:lnTo>
                <a:lnTo>
                  <a:pt x="387076" y="147981"/>
                </a:lnTo>
                <a:lnTo>
                  <a:pt x="338566" y="128836"/>
                </a:lnTo>
                <a:lnTo>
                  <a:pt x="289945" y="110391"/>
                </a:lnTo>
                <a:lnTo>
                  <a:pt x="193080" y="74678"/>
                </a:lnTo>
                <a:lnTo>
                  <a:pt x="144610" y="56617"/>
                </a:lnTo>
                <a:lnTo>
                  <a:pt x="96187" y="38209"/>
                </a:lnTo>
                <a:lnTo>
                  <a:pt x="47941" y="19365"/>
                </a:lnTo>
                <a:lnTo>
                  <a:pt x="0" y="0"/>
                </a:lnTo>
                <a:lnTo>
                  <a:pt x="43021" y="24440"/>
                </a:lnTo>
                <a:lnTo>
                  <a:pt x="86675" y="48026"/>
                </a:lnTo>
                <a:lnTo>
                  <a:pt x="130819" y="70866"/>
                </a:lnTo>
                <a:lnTo>
                  <a:pt x="175310" y="93066"/>
                </a:lnTo>
                <a:lnTo>
                  <a:pt x="220007" y="114733"/>
                </a:lnTo>
                <a:lnTo>
                  <a:pt x="264766" y="135976"/>
                </a:lnTo>
                <a:lnTo>
                  <a:pt x="309445" y="156900"/>
                </a:lnTo>
                <a:lnTo>
                  <a:pt x="355304" y="178486"/>
                </a:lnTo>
                <a:lnTo>
                  <a:pt x="401313" y="200761"/>
                </a:lnTo>
                <a:lnTo>
                  <a:pt x="447165" y="223938"/>
                </a:lnTo>
                <a:lnTo>
                  <a:pt x="492554" y="248233"/>
                </a:lnTo>
                <a:lnTo>
                  <a:pt x="537172" y="273861"/>
                </a:lnTo>
                <a:lnTo>
                  <a:pt x="580712" y="301036"/>
                </a:lnTo>
                <a:lnTo>
                  <a:pt x="620252" y="328178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329559" y="2702813"/>
            <a:ext cx="823594" cy="567055"/>
          </a:xfrm>
          <a:custGeom>
            <a:avLst/>
            <a:gdLst/>
            <a:ahLst/>
            <a:cxnLst/>
            <a:rect l="l" t="t" r="r" b="b"/>
            <a:pathLst>
              <a:path w="823594" h="567054">
                <a:moveTo>
                  <a:pt x="606107" y="89433"/>
                </a:moveTo>
                <a:lnTo>
                  <a:pt x="568439" y="0"/>
                </a:lnTo>
                <a:lnTo>
                  <a:pt x="0" y="291985"/>
                </a:lnTo>
                <a:lnTo>
                  <a:pt x="606107" y="89433"/>
                </a:lnTo>
                <a:close/>
              </a:path>
              <a:path w="823594" h="567054">
                <a:moveTo>
                  <a:pt x="823595" y="330720"/>
                </a:moveTo>
                <a:lnTo>
                  <a:pt x="785939" y="241287"/>
                </a:lnTo>
                <a:lnTo>
                  <a:pt x="138264" y="566635"/>
                </a:lnTo>
                <a:lnTo>
                  <a:pt x="823595" y="330720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385971" y="3203815"/>
            <a:ext cx="1096645" cy="751840"/>
          </a:xfrm>
          <a:custGeom>
            <a:avLst/>
            <a:gdLst/>
            <a:ahLst/>
            <a:cxnLst/>
            <a:rect l="l" t="t" r="r" b="b"/>
            <a:pathLst>
              <a:path w="1096644" h="751839">
                <a:moveTo>
                  <a:pt x="1045959" y="89446"/>
                </a:moveTo>
                <a:lnTo>
                  <a:pt x="1008303" y="0"/>
                </a:lnTo>
                <a:lnTo>
                  <a:pt x="0" y="477189"/>
                </a:lnTo>
                <a:lnTo>
                  <a:pt x="1045959" y="89446"/>
                </a:lnTo>
                <a:close/>
              </a:path>
              <a:path w="1096644" h="751839">
                <a:moveTo>
                  <a:pt x="1096289" y="519925"/>
                </a:moveTo>
                <a:lnTo>
                  <a:pt x="1058633" y="430491"/>
                </a:lnTo>
                <a:lnTo>
                  <a:pt x="421220" y="751522"/>
                </a:lnTo>
                <a:lnTo>
                  <a:pt x="1096289" y="519925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829171" y="2659847"/>
            <a:ext cx="175340" cy="17534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046657" y="2901132"/>
            <a:ext cx="175360" cy="17536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325438" y="3160863"/>
            <a:ext cx="175340" cy="17534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375771" y="3591345"/>
            <a:ext cx="175353" cy="17536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7636769" y="4550523"/>
            <a:ext cx="651510" cy="554990"/>
          </a:xfrm>
          <a:custGeom>
            <a:avLst/>
            <a:gdLst/>
            <a:ahLst/>
            <a:cxnLst/>
            <a:rect l="l" t="t" r="r" b="b"/>
            <a:pathLst>
              <a:path w="651509" h="554989">
                <a:moveTo>
                  <a:pt x="651217" y="320509"/>
                </a:moveTo>
                <a:lnTo>
                  <a:pt x="217500" y="465455"/>
                </a:lnTo>
                <a:lnTo>
                  <a:pt x="255155" y="554901"/>
                </a:lnTo>
                <a:lnTo>
                  <a:pt x="651217" y="351447"/>
                </a:lnTo>
                <a:lnTo>
                  <a:pt x="651217" y="320509"/>
                </a:lnTo>
                <a:close/>
              </a:path>
              <a:path w="651509" h="554989">
                <a:moveTo>
                  <a:pt x="651217" y="0"/>
                </a:moveTo>
                <a:lnTo>
                  <a:pt x="0" y="224167"/>
                </a:lnTo>
                <a:lnTo>
                  <a:pt x="37655" y="313613"/>
                </a:lnTo>
                <a:lnTo>
                  <a:pt x="651217" y="5397"/>
                </a:lnTo>
                <a:lnTo>
                  <a:pt x="651217" y="0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307662" y="3852900"/>
            <a:ext cx="980440" cy="751840"/>
          </a:xfrm>
          <a:custGeom>
            <a:avLst/>
            <a:gdLst/>
            <a:ahLst/>
            <a:cxnLst/>
            <a:rect l="l" t="t" r="r" b="b"/>
            <a:pathLst>
              <a:path w="980440" h="751839">
                <a:moveTo>
                  <a:pt x="675068" y="0"/>
                </a:moveTo>
                <a:lnTo>
                  <a:pt x="0" y="231584"/>
                </a:lnTo>
                <a:lnTo>
                  <a:pt x="37655" y="321030"/>
                </a:lnTo>
                <a:lnTo>
                  <a:pt x="675068" y="0"/>
                </a:lnTo>
                <a:close/>
              </a:path>
              <a:path w="980440" h="751839">
                <a:moveTo>
                  <a:pt x="980325" y="317309"/>
                </a:moveTo>
                <a:lnTo>
                  <a:pt x="50330" y="662063"/>
                </a:lnTo>
                <a:lnTo>
                  <a:pt x="87998" y="751497"/>
                </a:lnTo>
                <a:lnTo>
                  <a:pt x="980325" y="329196"/>
                </a:lnTo>
                <a:lnTo>
                  <a:pt x="980325" y="317309"/>
                </a:lnTo>
                <a:close/>
              </a:path>
            </a:pathLst>
          </a:custGeom>
          <a:solidFill>
            <a:srgbClr val="EF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785424" y="4973027"/>
            <a:ext cx="175349" cy="17535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567933" y="4731735"/>
            <a:ext cx="175346" cy="175346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289157" y="4472006"/>
            <a:ext cx="175351" cy="175353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238819" y="4041516"/>
            <a:ext cx="175353" cy="17536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096537" y="1367716"/>
            <a:ext cx="6718697" cy="109006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096537" y="2786775"/>
            <a:ext cx="6718697" cy="1090063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096537" y="8442207"/>
            <a:ext cx="6718697" cy="109006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096537" y="4319428"/>
            <a:ext cx="6718697" cy="109006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096537" y="5668987"/>
            <a:ext cx="6718697" cy="1090063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096537" y="7089626"/>
            <a:ext cx="6718697" cy="1090063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10164769" y="1261838"/>
            <a:ext cx="1195705" cy="1195705"/>
            <a:chOff x="10164769" y="1261838"/>
            <a:chExt cx="1195705" cy="1195705"/>
          </a:xfrm>
        </p:grpSpPr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74295" y="1271363"/>
              <a:ext cx="1176605" cy="117660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0174294" y="1271363"/>
              <a:ext cx="1176655" cy="1176655"/>
            </a:xfrm>
            <a:custGeom>
              <a:avLst/>
              <a:gdLst/>
              <a:ahLst/>
              <a:cxnLst/>
              <a:rect l="l" t="t" r="r" b="b"/>
              <a:pathLst>
                <a:path w="1176654" h="1176655">
                  <a:moveTo>
                    <a:pt x="588243" y="0"/>
                  </a:moveTo>
                  <a:lnTo>
                    <a:pt x="539998" y="1950"/>
                  </a:lnTo>
                  <a:lnTo>
                    <a:pt x="492827" y="7699"/>
                  </a:lnTo>
                  <a:lnTo>
                    <a:pt x="446881" y="17095"/>
                  </a:lnTo>
                  <a:lnTo>
                    <a:pt x="402312" y="29989"/>
                  </a:lnTo>
                  <a:lnTo>
                    <a:pt x="359272" y="46227"/>
                  </a:lnTo>
                  <a:lnTo>
                    <a:pt x="317911" y="65658"/>
                  </a:lnTo>
                  <a:lnTo>
                    <a:pt x="278381" y="88132"/>
                  </a:lnTo>
                  <a:lnTo>
                    <a:pt x="240834" y="113496"/>
                  </a:lnTo>
                  <a:lnTo>
                    <a:pt x="205420" y="141600"/>
                  </a:lnTo>
                  <a:lnTo>
                    <a:pt x="172292" y="172292"/>
                  </a:lnTo>
                  <a:lnTo>
                    <a:pt x="141600" y="205420"/>
                  </a:lnTo>
                  <a:lnTo>
                    <a:pt x="113496" y="240834"/>
                  </a:lnTo>
                  <a:lnTo>
                    <a:pt x="88132" y="278381"/>
                  </a:lnTo>
                  <a:lnTo>
                    <a:pt x="65658" y="317911"/>
                  </a:lnTo>
                  <a:lnTo>
                    <a:pt x="46227" y="359272"/>
                  </a:lnTo>
                  <a:lnTo>
                    <a:pt x="29989" y="402312"/>
                  </a:lnTo>
                  <a:lnTo>
                    <a:pt x="17095" y="446881"/>
                  </a:lnTo>
                  <a:lnTo>
                    <a:pt x="7699" y="492827"/>
                  </a:lnTo>
                  <a:lnTo>
                    <a:pt x="1950" y="539998"/>
                  </a:lnTo>
                  <a:lnTo>
                    <a:pt x="0" y="588243"/>
                  </a:lnTo>
                  <a:lnTo>
                    <a:pt x="1950" y="636488"/>
                  </a:lnTo>
                  <a:lnTo>
                    <a:pt x="7699" y="683659"/>
                  </a:lnTo>
                  <a:lnTo>
                    <a:pt x="17095" y="729604"/>
                  </a:lnTo>
                  <a:lnTo>
                    <a:pt x="29989" y="774173"/>
                  </a:lnTo>
                  <a:lnTo>
                    <a:pt x="46227" y="817213"/>
                  </a:lnTo>
                  <a:lnTo>
                    <a:pt x="65658" y="858574"/>
                  </a:lnTo>
                  <a:lnTo>
                    <a:pt x="88132" y="898104"/>
                  </a:lnTo>
                  <a:lnTo>
                    <a:pt x="113496" y="935651"/>
                  </a:lnTo>
                  <a:lnTo>
                    <a:pt x="141600" y="971065"/>
                  </a:lnTo>
                  <a:lnTo>
                    <a:pt x="172292" y="1004193"/>
                  </a:lnTo>
                  <a:lnTo>
                    <a:pt x="205420" y="1034885"/>
                  </a:lnTo>
                  <a:lnTo>
                    <a:pt x="240834" y="1062989"/>
                  </a:lnTo>
                  <a:lnTo>
                    <a:pt x="278381" y="1088353"/>
                  </a:lnTo>
                  <a:lnTo>
                    <a:pt x="317911" y="1110827"/>
                  </a:lnTo>
                  <a:lnTo>
                    <a:pt x="359272" y="1130259"/>
                  </a:lnTo>
                  <a:lnTo>
                    <a:pt x="402312" y="1146497"/>
                  </a:lnTo>
                  <a:lnTo>
                    <a:pt x="446881" y="1159390"/>
                  </a:lnTo>
                  <a:lnTo>
                    <a:pt x="492827" y="1168787"/>
                  </a:lnTo>
                  <a:lnTo>
                    <a:pt x="539998" y="1174536"/>
                  </a:lnTo>
                  <a:lnTo>
                    <a:pt x="588243" y="1176486"/>
                  </a:lnTo>
                  <a:lnTo>
                    <a:pt x="636488" y="1174536"/>
                  </a:lnTo>
                  <a:lnTo>
                    <a:pt x="683659" y="1168787"/>
                  </a:lnTo>
                  <a:lnTo>
                    <a:pt x="729604" y="1159390"/>
                  </a:lnTo>
                  <a:lnTo>
                    <a:pt x="774173" y="1146497"/>
                  </a:lnTo>
                  <a:lnTo>
                    <a:pt x="817213" y="1130259"/>
                  </a:lnTo>
                  <a:lnTo>
                    <a:pt x="858574" y="1110827"/>
                  </a:lnTo>
                  <a:lnTo>
                    <a:pt x="898104" y="1088353"/>
                  </a:lnTo>
                  <a:lnTo>
                    <a:pt x="935651" y="1062989"/>
                  </a:lnTo>
                  <a:lnTo>
                    <a:pt x="971065" y="1034885"/>
                  </a:lnTo>
                  <a:lnTo>
                    <a:pt x="1004193" y="1004193"/>
                  </a:lnTo>
                  <a:lnTo>
                    <a:pt x="1034885" y="971065"/>
                  </a:lnTo>
                  <a:lnTo>
                    <a:pt x="1062989" y="935651"/>
                  </a:lnTo>
                  <a:lnTo>
                    <a:pt x="1088353" y="898104"/>
                  </a:lnTo>
                  <a:lnTo>
                    <a:pt x="1110827" y="858574"/>
                  </a:lnTo>
                  <a:lnTo>
                    <a:pt x="1130259" y="817213"/>
                  </a:lnTo>
                  <a:lnTo>
                    <a:pt x="1146497" y="774173"/>
                  </a:lnTo>
                  <a:lnTo>
                    <a:pt x="1159390" y="729604"/>
                  </a:lnTo>
                  <a:lnTo>
                    <a:pt x="1168787" y="683659"/>
                  </a:lnTo>
                  <a:lnTo>
                    <a:pt x="1174536" y="636488"/>
                  </a:lnTo>
                  <a:lnTo>
                    <a:pt x="1176486" y="588243"/>
                  </a:lnTo>
                  <a:lnTo>
                    <a:pt x="1174536" y="539998"/>
                  </a:lnTo>
                  <a:lnTo>
                    <a:pt x="1168787" y="492827"/>
                  </a:lnTo>
                  <a:lnTo>
                    <a:pt x="1159390" y="446881"/>
                  </a:lnTo>
                  <a:lnTo>
                    <a:pt x="1146497" y="402312"/>
                  </a:lnTo>
                  <a:lnTo>
                    <a:pt x="1130259" y="359272"/>
                  </a:lnTo>
                  <a:lnTo>
                    <a:pt x="1110827" y="317911"/>
                  </a:lnTo>
                  <a:lnTo>
                    <a:pt x="1088353" y="278381"/>
                  </a:lnTo>
                  <a:lnTo>
                    <a:pt x="1062989" y="240834"/>
                  </a:lnTo>
                  <a:lnTo>
                    <a:pt x="1034885" y="205420"/>
                  </a:lnTo>
                  <a:lnTo>
                    <a:pt x="1004193" y="172292"/>
                  </a:lnTo>
                  <a:lnTo>
                    <a:pt x="971065" y="141600"/>
                  </a:lnTo>
                  <a:lnTo>
                    <a:pt x="935651" y="113496"/>
                  </a:lnTo>
                  <a:lnTo>
                    <a:pt x="898104" y="88132"/>
                  </a:lnTo>
                  <a:lnTo>
                    <a:pt x="858574" y="65658"/>
                  </a:lnTo>
                  <a:lnTo>
                    <a:pt x="817213" y="46227"/>
                  </a:lnTo>
                  <a:lnTo>
                    <a:pt x="774173" y="29989"/>
                  </a:lnTo>
                  <a:lnTo>
                    <a:pt x="729604" y="17095"/>
                  </a:lnTo>
                  <a:lnTo>
                    <a:pt x="683659" y="7699"/>
                  </a:lnTo>
                  <a:lnTo>
                    <a:pt x="636488" y="1950"/>
                  </a:lnTo>
                  <a:lnTo>
                    <a:pt x="588243" y="0"/>
                  </a:lnTo>
                </a:path>
              </a:pathLst>
            </a:custGeom>
            <a:ln w="19049">
              <a:solidFill>
                <a:srgbClr val="500C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10155244" y="2628944"/>
            <a:ext cx="1214755" cy="1214755"/>
            <a:chOff x="10155244" y="2628944"/>
            <a:chExt cx="1214755" cy="1214755"/>
          </a:xfrm>
        </p:grpSpPr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74295" y="2647994"/>
              <a:ext cx="1176605" cy="117660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174294" y="2647994"/>
              <a:ext cx="1176655" cy="1176655"/>
            </a:xfrm>
            <a:custGeom>
              <a:avLst/>
              <a:gdLst/>
              <a:ahLst/>
              <a:cxnLst/>
              <a:rect l="l" t="t" r="r" b="b"/>
              <a:pathLst>
                <a:path w="1176654" h="1176654">
                  <a:moveTo>
                    <a:pt x="588243" y="0"/>
                  </a:moveTo>
                  <a:lnTo>
                    <a:pt x="539998" y="1950"/>
                  </a:lnTo>
                  <a:lnTo>
                    <a:pt x="492827" y="7699"/>
                  </a:lnTo>
                  <a:lnTo>
                    <a:pt x="446881" y="17095"/>
                  </a:lnTo>
                  <a:lnTo>
                    <a:pt x="402312" y="29989"/>
                  </a:lnTo>
                  <a:lnTo>
                    <a:pt x="359272" y="46227"/>
                  </a:lnTo>
                  <a:lnTo>
                    <a:pt x="317911" y="65658"/>
                  </a:lnTo>
                  <a:lnTo>
                    <a:pt x="278381" y="88132"/>
                  </a:lnTo>
                  <a:lnTo>
                    <a:pt x="240834" y="113496"/>
                  </a:lnTo>
                  <a:lnTo>
                    <a:pt x="205420" y="141600"/>
                  </a:lnTo>
                  <a:lnTo>
                    <a:pt x="172292" y="172292"/>
                  </a:lnTo>
                  <a:lnTo>
                    <a:pt x="141600" y="205420"/>
                  </a:lnTo>
                  <a:lnTo>
                    <a:pt x="113496" y="240834"/>
                  </a:lnTo>
                  <a:lnTo>
                    <a:pt x="88132" y="278381"/>
                  </a:lnTo>
                  <a:lnTo>
                    <a:pt x="65658" y="317911"/>
                  </a:lnTo>
                  <a:lnTo>
                    <a:pt x="46227" y="359272"/>
                  </a:lnTo>
                  <a:lnTo>
                    <a:pt x="29989" y="402312"/>
                  </a:lnTo>
                  <a:lnTo>
                    <a:pt x="17095" y="446881"/>
                  </a:lnTo>
                  <a:lnTo>
                    <a:pt x="7699" y="492827"/>
                  </a:lnTo>
                  <a:lnTo>
                    <a:pt x="1950" y="539998"/>
                  </a:lnTo>
                  <a:lnTo>
                    <a:pt x="0" y="588243"/>
                  </a:lnTo>
                  <a:lnTo>
                    <a:pt x="1950" y="636488"/>
                  </a:lnTo>
                  <a:lnTo>
                    <a:pt x="7699" y="683659"/>
                  </a:lnTo>
                  <a:lnTo>
                    <a:pt x="17095" y="729604"/>
                  </a:lnTo>
                  <a:lnTo>
                    <a:pt x="29989" y="774173"/>
                  </a:lnTo>
                  <a:lnTo>
                    <a:pt x="46227" y="817213"/>
                  </a:lnTo>
                  <a:lnTo>
                    <a:pt x="65658" y="858574"/>
                  </a:lnTo>
                  <a:lnTo>
                    <a:pt x="88132" y="898104"/>
                  </a:lnTo>
                  <a:lnTo>
                    <a:pt x="113496" y="935651"/>
                  </a:lnTo>
                  <a:lnTo>
                    <a:pt x="141600" y="971065"/>
                  </a:lnTo>
                  <a:lnTo>
                    <a:pt x="172292" y="1004193"/>
                  </a:lnTo>
                  <a:lnTo>
                    <a:pt x="205420" y="1034885"/>
                  </a:lnTo>
                  <a:lnTo>
                    <a:pt x="240834" y="1062989"/>
                  </a:lnTo>
                  <a:lnTo>
                    <a:pt x="278381" y="1088353"/>
                  </a:lnTo>
                  <a:lnTo>
                    <a:pt x="317911" y="1110827"/>
                  </a:lnTo>
                  <a:lnTo>
                    <a:pt x="359272" y="1130259"/>
                  </a:lnTo>
                  <a:lnTo>
                    <a:pt x="402312" y="1146497"/>
                  </a:lnTo>
                  <a:lnTo>
                    <a:pt x="446881" y="1159390"/>
                  </a:lnTo>
                  <a:lnTo>
                    <a:pt x="492827" y="1168787"/>
                  </a:lnTo>
                  <a:lnTo>
                    <a:pt x="539998" y="1174536"/>
                  </a:lnTo>
                  <a:lnTo>
                    <a:pt x="588243" y="1176486"/>
                  </a:lnTo>
                  <a:lnTo>
                    <a:pt x="636488" y="1174536"/>
                  </a:lnTo>
                  <a:lnTo>
                    <a:pt x="683659" y="1168787"/>
                  </a:lnTo>
                  <a:lnTo>
                    <a:pt x="729604" y="1159390"/>
                  </a:lnTo>
                  <a:lnTo>
                    <a:pt x="774173" y="1146497"/>
                  </a:lnTo>
                  <a:lnTo>
                    <a:pt x="817213" y="1130259"/>
                  </a:lnTo>
                  <a:lnTo>
                    <a:pt x="858574" y="1110827"/>
                  </a:lnTo>
                  <a:lnTo>
                    <a:pt x="898104" y="1088353"/>
                  </a:lnTo>
                  <a:lnTo>
                    <a:pt x="935651" y="1062989"/>
                  </a:lnTo>
                  <a:lnTo>
                    <a:pt x="971065" y="1034885"/>
                  </a:lnTo>
                  <a:lnTo>
                    <a:pt x="1004193" y="1004193"/>
                  </a:lnTo>
                  <a:lnTo>
                    <a:pt x="1034885" y="971065"/>
                  </a:lnTo>
                  <a:lnTo>
                    <a:pt x="1062989" y="935651"/>
                  </a:lnTo>
                  <a:lnTo>
                    <a:pt x="1088353" y="898104"/>
                  </a:lnTo>
                  <a:lnTo>
                    <a:pt x="1110827" y="858574"/>
                  </a:lnTo>
                  <a:lnTo>
                    <a:pt x="1130259" y="817213"/>
                  </a:lnTo>
                  <a:lnTo>
                    <a:pt x="1146497" y="774173"/>
                  </a:lnTo>
                  <a:lnTo>
                    <a:pt x="1159390" y="729604"/>
                  </a:lnTo>
                  <a:lnTo>
                    <a:pt x="1168787" y="683659"/>
                  </a:lnTo>
                  <a:lnTo>
                    <a:pt x="1174536" y="636488"/>
                  </a:lnTo>
                  <a:lnTo>
                    <a:pt x="1176486" y="588243"/>
                  </a:lnTo>
                  <a:lnTo>
                    <a:pt x="1174536" y="539998"/>
                  </a:lnTo>
                  <a:lnTo>
                    <a:pt x="1168787" y="492827"/>
                  </a:lnTo>
                  <a:lnTo>
                    <a:pt x="1159390" y="446881"/>
                  </a:lnTo>
                  <a:lnTo>
                    <a:pt x="1146497" y="402312"/>
                  </a:lnTo>
                  <a:lnTo>
                    <a:pt x="1130259" y="359272"/>
                  </a:lnTo>
                  <a:lnTo>
                    <a:pt x="1110827" y="317911"/>
                  </a:lnTo>
                  <a:lnTo>
                    <a:pt x="1088353" y="278381"/>
                  </a:lnTo>
                  <a:lnTo>
                    <a:pt x="1062989" y="240834"/>
                  </a:lnTo>
                  <a:lnTo>
                    <a:pt x="1034885" y="205420"/>
                  </a:lnTo>
                  <a:lnTo>
                    <a:pt x="1004193" y="172292"/>
                  </a:lnTo>
                  <a:lnTo>
                    <a:pt x="971065" y="141600"/>
                  </a:lnTo>
                  <a:lnTo>
                    <a:pt x="935651" y="113496"/>
                  </a:lnTo>
                  <a:lnTo>
                    <a:pt x="898104" y="88132"/>
                  </a:lnTo>
                  <a:lnTo>
                    <a:pt x="858574" y="65658"/>
                  </a:lnTo>
                  <a:lnTo>
                    <a:pt x="817213" y="46227"/>
                  </a:lnTo>
                  <a:lnTo>
                    <a:pt x="774173" y="29989"/>
                  </a:lnTo>
                  <a:lnTo>
                    <a:pt x="729604" y="17095"/>
                  </a:lnTo>
                  <a:lnTo>
                    <a:pt x="683659" y="7699"/>
                  </a:lnTo>
                  <a:lnTo>
                    <a:pt x="636488" y="1950"/>
                  </a:lnTo>
                  <a:lnTo>
                    <a:pt x="588243" y="0"/>
                  </a:lnTo>
                </a:path>
              </a:pathLst>
            </a:custGeom>
            <a:ln w="38099">
              <a:solidFill>
                <a:srgbClr val="5D17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10164769" y="4177024"/>
            <a:ext cx="1195705" cy="1195705"/>
            <a:chOff x="10164769" y="4177024"/>
            <a:chExt cx="1195705" cy="1195705"/>
          </a:xfrm>
        </p:grpSpPr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174295" y="4186549"/>
              <a:ext cx="1176605" cy="117660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0174294" y="4186549"/>
              <a:ext cx="1176655" cy="1176655"/>
            </a:xfrm>
            <a:custGeom>
              <a:avLst/>
              <a:gdLst/>
              <a:ahLst/>
              <a:cxnLst/>
              <a:rect l="l" t="t" r="r" b="b"/>
              <a:pathLst>
                <a:path w="1176654" h="1176654">
                  <a:moveTo>
                    <a:pt x="588243" y="0"/>
                  </a:moveTo>
                  <a:lnTo>
                    <a:pt x="539998" y="1950"/>
                  </a:lnTo>
                  <a:lnTo>
                    <a:pt x="492827" y="7699"/>
                  </a:lnTo>
                  <a:lnTo>
                    <a:pt x="446881" y="17095"/>
                  </a:lnTo>
                  <a:lnTo>
                    <a:pt x="402312" y="29989"/>
                  </a:lnTo>
                  <a:lnTo>
                    <a:pt x="359272" y="46227"/>
                  </a:lnTo>
                  <a:lnTo>
                    <a:pt x="317911" y="65658"/>
                  </a:lnTo>
                  <a:lnTo>
                    <a:pt x="278381" y="88132"/>
                  </a:lnTo>
                  <a:lnTo>
                    <a:pt x="240834" y="113496"/>
                  </a:lnTo>
                  <a:lnTo>
                    <a:pt x="205420" y="141600"/>
                  </a:lnTo>
                  <a:lnTo>
                    <a:pt x="172292" y="172292"/>
                  </a:lnTo>
                  <a:lnTo>
                    <a:pt x="141600" y="205420"/>
                  </a:lnTo>
                  <a:lnTo>
                    <a:pt x="113496" y="240834"/>
                  </a:lnTo>
                  <a:lnTo>
                    <a:pt x="88132" y="278381"/>
                  </a:lnTo>
                  <a:lnTo>
                    <a:pt x="65658" y="317911"/>
                  </a:lnTo>
                  <a:lnTo>
                    <a:pt x="46227" y="359272"/>
                  </a:lnTo>
                  <a:lnTo>
                    <a:pt x="29989" y="402312"/>
                  </a:lnTo>
                  <a:lnTo>
                    <a:pt x="17095" y="446881"/>
                  </a:lnTo>
                  <a:lnTo>
                    <a:pt x="7699" y="492827"/>
                  </a:lnTo>
                  <a:lnTo>
                    <a:pt x="1950" y="539998"/>
                  </a:lnTo>
                  <a:lnTo>
                    <a:pt x="0" y="588243"/>
                  </a:lnTo>
                  <a:lnTo>
                    <a:pt x="1950" y="636488"/>
                  </a:lnTo>
                  <a:lnTo>
                    <a:pt x="7699" y="683659"/>
                  </a:lnTo>
                  <a:lnTo>
                    <a:pt x="17095" y="729604"/>
                  </a:lnTo>
                  <a:lnTo>
                    <a:pt x="29989" y="774173"/>
                  </a:lnTo>
                  <a:lnTo>
                    <a:pt x="46227" y="817213"/>
                  </a:lnTo>
                  <a:lnTo>
                    <a:pt x="65658" y="858574"/>
                  </a:lnTo>
                  <a:lnTo>
                    <a:pt x="88132" y="898104"/>
                  </a:lnTo>
                  <a:lnTo>
                    <a:pt x="113496" y="935651"/>
                  </a:lnTo>
                  <a:lnTo>
                    <a:pt x="141600" y="971065"/>
                  </a:lnTo>
                  <a:lnTo>
                    <a:pt x="172292" y="1004193"/>
                  </a:lnTo>
                  <a:lnTo>
                    <a:pt x="205420" y="1034885"/>
                  </a:lnTo>
                  <a:lnTo>
                    <a:pt x="240834" y="1062989"/>
                  </a:lnTo>
                  <a:lnTo>
                    <a:pt x="278381" y="1088353"/>
                  </a:lnTo>
                  <a:lnTo>
                    <a:pt x="317911" y="1110827"/>
                  </a:lnTo>
                  <a:lnTo>
                    <a:pt x="359272" y="1130259"/>
                  </a:lnTo>
                  <a:lnTo>
                    <a:pt x="402312" y="1146497"/>
                  </a:lnTo>
                  <a:lnTo>
                    <a:pt x="446881" y="1159390"/>
                  </a:lnTo>
                  <a:lnTo>
                    <a:pt x="492827" y="1168787"/>
                  </a:lnTo>
                  <a:lnTo>
                    <a:pt x="539998" y="1174536"/>
                  </a:lnTo>
                  <a:lnTo>
                    <a:pt x="588243" y="1176486"/>
                  </a:lnTo>
                  <a:lnTo>
                    <a:pt x="636488" y="1174536"/>
                  </a:lnTo>
                  <a:lnTo>
                    <a:pt x="683659" y="1168787"/>
                  </a:lnTo>
                  <a:lnTo>
                    <a:pt x="729604" y="1159390"/>
                  </a:lnTo>
                  <a:lnTo>
                    <a:pt x="774173" y="1146497"/>
                  </a:lnTo>
                  <a:lnTo>
                    <a:pt x="817213" y="1130259"/>
                  </a:lnTo>
                  <a:lnTo>
                    <a:pt x="858574" y="1110827"/>
                  </a:lnTo>
                  <a:lnTo>
                    <a:pt x="898104" y="1088353"/>
                  </a:lnTo>
                  <a:lnTo>
                    <a:pt x="935651" y="1062989"/>
                  </a:lnTo>
                  <a:lnTo>
                    <a:pt x="971065" y="1034885"/>
                  </a:lnTo>
                  <a:lnTo>
                    <a:pt x="1004193" y="1004193"/>
                  </a:lnTo>
                  <a:lnTo>
                    <a:pt x="1034885" y="971065"/>
                  </a:lnTo>
                  <a:lnTo>
                    <a:pt x="1062989" y="935651"/>
                  </a:lnTo>
                  <a:lnTo>
                    <a:pt x="1088353" y="898104"/>
                  </a:lnTo>
                  <a:lnTo>
                    <a:pt x="1110827" y="858574"/>
                  </a:lnTo>
                  <a:lnTo>
                    <a:pt x="1130259" y="817213"/>
                  </a:lnTo>
                  <a:lnTo>
                    <a:pt x="1146497" y="774173"/>
                  </a:lnTo>
                  <a:lnTo>
                    <a:pt x="1159390" y="729604"/>
                  </a:lnTo>
                  <a:lnTo>
                    <a:pt x="1168787" y="683659"/>
                  </a:lnTo>
                  <a:lnTo>
                    <a:pt x="1174536" y="636488"/>
                  </a:lnTo>
                  <a:lnTo>
                    <a:pt x="1176486" y="588243"/>
                  </a:lnTo>
                  <a:lnTo>
                    <a:pt x="1174536" y="539998"/>
                  </a:lnTo>
                  <a:lnTo>
                    <a:pt x="1168787" y="492827"/>
                  </a:lnTo>
                  <a:lnTo>
                    <a:pt x="1159390" y="446881"/>
                  </a:lnTo>
                  <a:lnTo>
                    <a:pt x="1146497" y="402312"/>
                  </a:lnTo>
                  <a:lnTo>
                    <a:pt x="1130259" y="359272"/>
                  </a:lnTo>
                  <a:lnTo>
                    <a:pt x="1110827" y="317911"/>
                  </a:lnTo>
                  <a:lnTo>
                    <a:pt x="1088353" y="278381"/>
                  </a:lnTo>
                  <a:lnTo>
                    <a:pt x="1062989" y="240834"/>
                  </a:lnTo>
                  <a:lnTo>
                    <a:pt x="1034885" y="205420"/>
                  </a:lnTo>
                  <a:lnTo>
                    <a:pt x="1004193" y="172292"/>
                  </a:lnTo>
                  <a:lnTo>
                    <a:pt x="971065" y="141600"/>
                  </a:lnTo>
                  <a:lnTo>
                    <a:pt x="935651" y="113496"/>
                  </a:lnTo>
                  <a:lnTo>
                    <a:pt x="898104" y="88132"/>
                  </a:lnTo>
                  <a:lnTo>
                    <a:pt x="858574" y="65658"/>
                  </a:lnTo>
                  <a:lnTo>
                    <a:pt x="817213" y="46227"/>
                  </a:lnTo>
                  <a:lnTo>
                    <a:pt x="774173" y="29989"/>
                  </a:lnTo>
                  <a:lnTo>
                    <a:pt x="729604" y="17095"/>
                  </a:lnTo>
                  <a:lnTo>
                    <a:pt x="683659" y="7699"/>
                  </a:lnTo>
                  <a:lnTo>
                    <a:pt x="636488" y="1950"/>
                  </a:lnTo>
                  <a:lnTo>
                    <a:pt x="588243" y="0"/>
                  </a:lnTo>
                </a:path>
              </a:pathLst>
            </a:custGeom>
            <a:ln w="19049">
              <a:solidFill>
                <a:srgbClr val="5D17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10164769" y="5599991"/>
            <a:ext cx="1195705" cy="1195705"/>
            <a:chOff x="10164769" y="5599991"/>
            <a:chExt cx="1195705" cy="1195705"/>
          </a:xfrm>
        </p:grpSpPr>
        <p:pic>
          <p:nvPicPr>
            <p:cNvPr id="48" name="object 4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174295" y="5609516"/>
              <a:ext cx="1176605" cy="117660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0174294" y="5609516"/>
              <a:ext cx="1176655" cy="1176655"/>
            </a:xfrm>
            <a:custGeom>
              <a:avLst/>
              <a:gdLst/>
              <a:ahLst/>
              <a:cxnLst/>
              <a:rect l="l" t="t" r="r" b="b"/>
              <a:pathLst>
                <a:path w="1176654" h="1176654">
                  <a:moveTo>
                    <a:pt x="588243" y="0"/>
                  </a:moveTo>
                  <a:lnTo>
                    <a:pt x="539998" y="1950"/>
                  </a:lnTo>
                  <a:lnTo>
                    <a:pt x="492827" y="7699"/>
                  </a:lnTo>
                  <a:lnTo>
                    <a:pt x="446881" y="17095"/>
                  </a:lnTo>
                  <a:lnTo>
                    <a:pt x="402312" y="29989"/>
                  </a:lnTo>
                  <a:lnTo>
                    <a:pt x="359272" y="46227"/>
                  </a:lnTo>
                  <a:lnTo>
                    <a:pt x="317911" y="65658"/>
                  </a:lnTo>
                  <a:lnTo>
                    <a:pt x="278381" y="88132"/>
                  </a:lnTo>
                  <a:lnTo>
                    <a:pt x="240834" y="113496"/>
                  </a:lnTo>
                  <a:lnTo>
                    <a:pt x="205420" y="141600"/>
                  </a:lnTo>
                  <a:lnTo>
                    <a:pt x="172292" y="172292"/>
                  </a:lnTo>
                  <a:lnTo>
                    <a:pt x="141600" y="205420"/>
                  </a:lnTo>
                  <a:lnTo>
                    <a:pt x="113496" y="240834"/>
                  </a:lnTo>
                  <a:lnTo>
                    <a:pt x="88132" y="278381"/>
                  </a:lnTo>
                  <a:lnTo>
                    <a:pt x="65658" y="317911"/>
                  </a:lnTo>
                  <a:lnTo>
                    <a:pt x="46227" y="359272"/>
                  </a:lnTo>
                  <a:lnTo>
                    <a:pt x="29989" y="402312"/>
                  </a:lnTo>
                  <a:lnTo>
                    <a:pt x="17095" y="446881"/>
                  </a:lnTo>
                  <a:lnTo>
                    <a:pt x="7699" y="492827"/>
                  </a:lnTo>
                  <a:lnTo>
                    <a:pt x="1950" y="539998"/>
                  </a:lnTo>
                  <a:lnTo>
                    <a:pt x="0" y="588243"/>
                  </a:lnTo>
                  <a:lnTo>
                    <a:pt x="1950" y="636488"/>
                  </a:lnTo>
                  <a:lnTo>
                    <a:pt x="7699" y="683659"/>
                  </a:lnTo>
                  <a:lnTo>
                    <a:pt x="17095" y="729604"/>
                  </a:lnTo>
                  <a:lnTo>
                    <a:pt x="29989" y="774173"/>
                  </a:lnTo>
                  <a:lnTo>
                    <a:pt x="46227" y="817213"/>
                  </a:lnTo>
                  <a:lnTo>
                    <a:pt x="65658" y="858574"/>
                  </a:lnTo>
                  <a:lnTo>
                    <a:pt x="88132" y="898104"/>
                  </a:lnTo>
                  <a:lnTo>
                    <a:pt x="113496" y="935651"/>
                  </a:lnTo>
                  <a:lnTo>
                    <a:pt x="141600" y="971065"/>
                  </a:lnTo>
                  <a:lnTo>
                    <a:pt x="172292" y="1004193"/>
                  </a:lnTo>
                  <a:lnTo>
                    <a:pt x="205420" y="1034885"/>
                  </a:lnTo>
                  <a:lnTo>
                    <a:pt x="240834" y="1062989"/>
                  </a:lnTo>
                  <a:lnTo>
                    <a:pt x="278381" y="1088353"/>
                  </a:lnTo>
                  <a:lnTo>
                    <a:pt x="317911" y="1110827"/>
                  </a:lnTo>
                  <a:lnTo>
                    <a:pt x="359272" y="1130259"/>
                  </a:lnTo>
                  <a:lnTo>
                    <a:pt x="402312" y="1146497"/>
                  </a:lnTo>
                  <a:lnTo>
                    <a:pt x="446881" y="1159390"/>
                  </a:lnTo>
                  <a:lnTo>
                    <a:pt x="492827" y="1168787"/>
                  </a:lnTo>
                  <a:lnTo>
                    <a:pt x="539998" y="1174536"/>
                  </a:lnTo>
                  <a:lnTo>
                    <a:pt x="588243" y="1176486"/>
                  </a:lnTo>
                  <a:lnTo>
                    <a:pt x="636488" y="1174536"/>
                  </a:lnTo>
                  <a:lnTo>
                    <a:pt x="683659" y="1168787"/>
                  </a:lnTo>
                  <a:lnTo>
                    <a:pt x="729604" y="1159390"/>
                  </a:lnTo>
                  <a:lnTo>
                    <a:pt x="774173" y="1146497"/>
                  </a:lnTo>
                  <a:lnTo>
                    <a:pt x="817213" y="1130259"/>
                  </a:lnTo>
                  <a:lnTo>
                    <a:pt x="858574" y="1110827"/>
                  </a:lnTo>
                  <a:lnTo>
                    <a:pt x="898104" y="1088353"/>
                  </a:lnTo>
                  <a:lnTo>
                    <a:pt x="935651" y="1062989"/>
                  </a:lnTo>
                  <a:lnTo>
                    <a:pt x="971065" y="1034885"/>
                  </a:lnTo>
                  <a:lnTo>
                    <a:pt x="1004193" y="1004193"/>
                  </a:lnTo>
                  <a:lnTo>
                    <a:pt x="1034885" y="971065"/>
                  </a:lnTo>
                  <a:lnTo>
                    <a:pt x="1062989" y="935651"/>
                  </a:lnTo>
                  <a:lnTo>
                    <a:pt x="1088353" y="898104"/>
                  </a:lnTo>
                  <a:lnTo>
                    <a:pt x="1110827" y="858574"/>
                  </a:lnTo>
                  <a:lnTo>
                    <a:pt x="1130259" y="817213"/>
                  </a:lnTo>
                  <a:lnTo>
                    <a:pt x="1146497" y="774173"/>
                  </a:lnTo>
                  <a:lnTo>
                    <a:pt x="1159390" y="729604"/>
                  </a:lnTo>
                  <a:lnTo>
                    <a:pt x="1168787" y="683659"/>
                  </a:lnTo>
                  <a:lnTo>
                    <a:pt x="1174536" y="636488"/>
                  </a:lnTo>
                  <a:lnTo>
                    <a:pt x="1176486" y="588243"/>
                  </a:lnTo>
                  <a:lnTo>
                    <a:pt x="1174536" y="539998"/>
                  </a:lnTo>
                  <a:lnTo>
                    <a:pt x="1168787" y="492827"/>
                  </a:lnTo>
                  <a:lnTo>
                    <a:pt x="1159390" y="446881"/>
                  </a:lnTo>
                  <a:lnTo>
                    <a:pt x="1146497" y="402312"/>
                  </a:lnTo>
                  <a:lnTo>
                    <a:pt x="1130259" y="359272"/>
                  </a:lnTo>
                  <a:lnTo>
                    <a:pt x="1110827" y="317911"/>
                  </a:lnTo>
                  <a:lnTo>
                    <a:pt x="1088353" y="278381"/>
                  </a:lnTo>
                  <a:lnTo>
                    <a:pt x="1062989" y="240834"/>
                  </a:lnTo>
                  <a:lnTo>
                    <a:pt x="1034885" y="205420"/>
                  </a:lnTo>
                  <a:lnTo>
                    <a:pt x="1004193" y="172292"/>
                  </a:lnTo>
                  <a:lnTo>
                    <a:pt x="971065" y="141600"/>
                  </a:lnTo>
                  <a:lnTo>
                    <a:pt x="935651" y="113496"/>
                  </a:lnTo>
                  <a:lnTo>
                    <a:pt x="898104" y="88132"/>
                  </a:lnTo>
                  <a:lnTo>
                    <a:pt x="858574" y="65658"/>
                  </a:lnTo>
                  <a:lnTo>
                    <a:pt x="817213" y="46227"/>
                  </a:lnTo>
                  <a:lnTo>
                    <a:pt x="774173" y="29989"/>
                  </a:lnTo>
                  <a:lnTo>
                    <a:pt x="729604" y="17095"/>
                  </a:lnTo>
                  <a:lnTo>
                    <a:pt x="683659" y="7699"/>
                  </a:lnTo>
                  <a:lnTo>
                    <a:pt x="636488" y="1950"/>
                  </a:lnTo>
                  <a:lnTo>
                    <a:pt x="588243" y="0"/>
                  </a:lnTo>
                </a:path>
              </a:pathLst>
            </a:custGeom>
            <a:ln w="19049">
              <a:solidFill>
                <a:srgbClr val="5D17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10155244" y="7014722"/>
            <a:ext cx="1214755" cy="1214755"/>
            <a:chOff x="10155244" y="7014722"/>
            <a:chExt cx="1214755" cy="1214755"/>
          </a:xfrm>
        </p:grpSpPr>
        <p:pic>
          <p:nvPicPr>
            <p:cNvPr id="51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174295" y="7033772"/>
              <a:ext cx="1176605" cy="117660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0174294" y="7033772"/>
              <a:ext cx="1176655" cy="1176655"/>
            </a:xfrm>
            <a:custGeom>
              <a:avLst/>
              <a:gdLst/>
              <a:ahLst/>
              <a:cxnLst/>
              <a:rect l="l" t="t" r="r" b="b"/>
              <a:pathLst>
                <a:path w="1176654" h="1176654">
                  <a:moveTo>
                    <a:pt x="588243" y="0"/>
                  </a:moveTo>
                  <a:lnTo>
                    <a:pt x="539998" y="1950"/>
                  </a:lnTo>
                  <a:lnTo>
                    <a:pt x="492827" y="7699"/>
                  </a:lnTo>
                  <a:lnTo>
                    <a:pt x="446881" y="17095"/>
                  </a:lnTo>
                  <a:lnTo>
                    <a:pt x="402312" y="29989"/>
                  </a:lnTo>
                  <a:lnTo>
                    <a:pt x="359272" y="46227"/>
                  </a:lnTo>
                  <a:lnTo>
                    <a:pt x="317911" y="65658"/>
                  </a:lnTo>
                  <a:lnTo>
                    <a:pt x="278381" y="88132"/>
                  </a:lnTo>
                  <a:lnTo>
                    <a:pt x="240834" y="113496"/>
                  </a:lnTo>
                  <a:lnTo>
                    <a:pt x="205420" y="141600"/>
                  </a:lnTo>
                  <a:lnTo>
                    <a:pt x="172292" y="172292"/>
                  </a:lnTo>
                  <a:lnTo>
                    <a:pt x="141600" y="205420"/>
                  </a:lnTo>
                  <a:lnTo>
                    <a:pt x="113496" y="240834"/>
                  </a:lnTo>
                  <a:lnTo>
                    <a:pt x="88132" y="278381"/>
                  </a:lnTo>
                  <a:lnTo>
                    <a:pt x="65658" y="317911"/>
                  </a:lnTo>
                  <a:lnTo>
                    <a:pt x="46227" y="359272"/>
                  </a:lnTo>
                  <a:lnTo>
                    <a:pt x="29989" y="402312"/>
                  </a:lnTo>
                  <a:lnTo>
                    <a:pt x="17095" y="446881"/>
                  </a:lnTo>
                  <a:lnTo>
                    <a:pt x="7699" y="492827"/>
                  </a:lnTo>
                  <a:lnTo>
                    <a:pt x="1950" y="539998"/>
                  </a:lnTo>
                  <a:lnTo>
                    <a:pt x="0" y="588243"/>
                  </a:lnTo>
                  <a:lnTo>
                    <a:pt x="1950" y="636488"/>
                  </a:lnTo>
                  <a:lnTo>
                    <a:pt x="7699" y="683659"/>
                  </a:lnTo>
                  <a:lnTo>
                    <a:pt x="17095" y="729604"/>
                  </a:lnTo>
                  <a:lnTo>
                    <a:pt x="29989" y="774173"/>
                  </a:lnTo>
                  <a:lnTo>
                    <a:pt x="46227" y="817213"/>
                  </a:lnTo>
                  <a:lnTo>
                    <a:pt x="65658" y="858574"/>
                  </a:lnTo>
                  <a:lnTo>
                    <a:pt x="88132" y="898104"/>
                  </a:lnTo>
                  <a:lnTo>
                    <a:pt x="113496" y="935651"/>
                  </a:lnTo>
                  <a:lnTo>
                    <a:pt x="141600" y="971065"/>
                  </a:lnTo>
                  <a:lnTo>
                    <a:pt x="172292" y="1004193"/>
                  </a:lnTo>
                  <a:lnTo>
                    <a:pt x="205420" y="1034885"/>
                  </a:lnTo>
                  <a:lnTo>
                    <a:pt x="240834" y="1062989"/>
                  </a:lnTo>
                  <a:lnTo>
                    <a:pt x="278381" y="1088353"/>
                  </a:lnTo>
                  <a:lnTo>
                    <a:pt x="317911" y="1110827"/>
                  </a:lnTo>
                  <a:lnTo>
                    <a:pt x="359272" y="1130259"/>
                  </a:lnTo>
                  <a:lnTo>
                    <a:pt x="402312" y="1146497"/>
                  </a:lnTo>
                  <a:lnTo>
                    <a:pt x="446881" y="1159390"/>
                  </a:lnTo>
                  <a:lnTo>
                    <a:pt x="492827" y="1168787"/>
                  </a:lnTo>
                  <a:lnTo>
                    <a:pt x="539998" y="1174536"/>
                  </a:lnTo>
                  <a:lnTo>
                    <a:pt x="588243" y="1176486"/>
                  </a:lnTo>
                  <a:lnTo>
                    <a:pt x="636488" y="1174536"/>
                  </a:lnTo>
                  <a:lnTo>
                    <a:pt x="683659" y="1168787"/>
                  </a:lnTo>
                  <a:lnTo>
                    <a:pt x="729604" y="1159390"/>
                  </a:lnTo>
                  <a:lnTo>
                    <a:pt x="774173" y="1146497"/>
                  </a:lnTo>
                  <a:lnTo>
                    <a:pt x="817213" y="1130259"/>
                  </a:lnTo>
                  <a:lnTo>
                    <a:pt x="858574" y="1110827"/>
                  </a:lnTo>
                  <a:lnTo>
                    <a:pt x="898104" y="1088353"/>
                  </a:lnTo>
                  <a:lnTo>
                    <a:pt x="935651" y="1062989"/>
                  </a:lnTo>
                  <a:lnTo>
                    <a:pt x="971065" y="1034885"/>
                  </a:lnTo>
                  <a:lnTo>
                    <a:pt x="1004193" y="1004193"/>
                  </a:lnTo>
                  <a:lnTo>
                    <a:pt x="1034885" y="971065"/>
                  </a:lnTo>
                  <a:lnTo>
                    <a:pt x="1062989" y="935651"/>
                  </a:lnTo>
                  <a:lnTo>
                    <a:pt x="1088353" y="898104"/>
                  </a:lnTo>
                  <a:lnTo>
                    <a:pt x="1110827" y="858574"/>
                  </a:lnTo>
                  <a:lnTo>
                    <a:pt x="1130259" y="817213"/>
                  </a:lnTo>
                  <a:lnTo>
                    <a:pt x="1146497" y="774173"/>
                  </a:lnTo>
                  <a:lnTo>
                    <a:pt x="1159390" y="729604"/>
                  </a:lnTo>
                  <a:lnTo>
                    <a:pt x="1168787" y="683659"/>
                  </a:lnTo>
                  <a:lnTo>
                    <a:pt x="1174536" y="636488"/>
                  </a:lnTo>
                  <a:lnTo>
                    <a:pt x="1176486" y="588243"/>
                  </a:lnTo>
                  <a:lnTo>
                    <a:pt x="1174536" y="539998"/>
                  </a:lnTo>
                  <a:lnTo>
                    <a:pt x="1168787" y="492827"/>
                  </a:lnTo>
                  <a:lnTo>
                    <a:pt x="1159390" y="446881"/>
                  </a:lnTo>
                  <a:lnTo>
                    <a:pt x="1146497" y="402312"/>
                  </a:lnTo>
                  <a:lnTo>
                    <a:pt x="1130259" y="359272"/>
                  </a:lnTo>
                  <a:lnTo>
                    <a:pt x="1110827" y="317911"/>
                  </a:lnTo>
                  <a:lnTo>
                    <a:pt x="1088353" y="278381"/>
                  </a:lnTo>
                  <a:lnTo>
                    <a:pt x="1062989" y="240834"/>
                  </a:lnTo>
                  <a:lnTo>
                    <a:pt x="1034885" y="205420"/>
                  </a:lnTo>
                  <a:lnTo>
                    <a:pt x="1004193" y="172292"/>
                  </a:lnTo>
                  <a:lnTo>
                    <a:pt x="971065" y="141600"/>
                  </a:lnTo>
                  <a:lnTo>
                    <a:pt x="935651" y="113496"/>
                  </a:lnTo>
                  <a:lnTo>
                    <a:pt x="898104" y="88132"/>
                  </a:lnTo>
                  <a:lnTo>
                    <a:pt x="858574" y="65658"/>
                  </a:lnTo>
                  <a:lnTo>
                    <a:pt x="817213" y="46227"/>
                  </a:lnTo>
                  <a:lnTo>
                    <a:pt x="774173" y="29989"/>
                  </a:lnTo>
                  <a:lnTo>
                    <a:pt x="729604" y="17095"/>
                  </a:lnTo>
                  <a:lnTo>
                    <a:pt x="683659" y="7699"/>
                  </a:lnTo>
                  <a:lnTo>
                    <a:pt x="636488" y="1950"/>
                  </a:lnTo>
                  <a:lnTo>
                    <a:pt x="588243" y="0"/>
                  </a:lnTo>
                </a:path>
              </a:pathLst>
            </a:custGeom>
            <a:ln w="38099">
              <a:solidFill>
                <a:srgbClr val="5D17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10164769" y="8419927"/>
            <a:ext cx="1195705" cy="1195705"/>
            <a:chOff x="10164769" y="8419927"/>
            <a:chExt cx="1195705" cy="1195705"/>
          </a:xfrm>
        </p:grpSpPr>
        <p:pic>
          <p:nvPicPr>
            <p:cNvPr id="54" name="object 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174295" y="8429453"/>
              <a:ext cx="1176605" cy="117660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0174294" y="8429452"/>
              <a:ext cx="1176655" cy="1176655"/>
            </a:xfrm>
            <a:custGeom>
              <a:avLst/>
              <a:gdLst/>
              <a:ahLst/>
              <a:cxnLst/>
              <a:rect l="l" t="t" r="r" b="b"/>
              <a:pathLst>
                <a:path w="1176654" h="1176654">
                  <a:moveTo>
                    <a:pt x="588243" y="0"/>
                  </a:moveTo>
                  <a:lnTo>
                    <a:pt x="539998" y="1950"/>
                  </a:lnTo>
                  <a:lnTo>
                    <a:pt x="492827" y="7699"/>
                  </a:lnTo>
                  <a:lnTo>
                    <a:pt x="446881" y="17095"/>
                  </a:lnTo>
                  <a:lnTo>
                    <a:pt x="402312" y="29989"/>
                  </a:lnTo>
                  <a:lnTo>
                    <a:pt x="359272" y="46227"/>
                  </a:lnTo>
                  <a:lnTo>
                    <a:pt x="317911" y="65658"/>
                  </a:lnTo>
                  <a:lnTo>
                    <a:pt x="278381" y="88132"/>
                  </a:lnTo>
                  <a:lnTo>
                    <a:pt x="240834" y="113496"/>
                  </a:lnTo>
                  <a:lnTo>
                    <a:pt x="205420" y="141600"/>
                  </a:lnTo>
                  <a:lnTo>
                    <a:pt x="172292" y="172292"/>
                  </a:lnTo>
                  <a:lnTo>
                    <a:pt x="141600" y="205420"/>
                  </a:lnTo>
                  <a:lnTo>
                    <a:pt x="113496" y="240834"/>
                  </a:lnTo>
                  <a:lnTo>
                    <a:pt x="88132" y="278381"/>
                  </a:lnTo>
                  <a:lnTo>
                    <a:pt x="65658" y="317911"/>
                  </a:lnTo>
                  <a:lnTo>
                    <a:pt x="46227" y="359272"/>
                  </a:lnTo>
                  <a:lnTo>
                    <a:pt x="29989" y="402312"/>
                  </a:lnTo>
                  <a:lnTo>
                    <a:pt x="17095" y="446881"/>
                  </a:lnTo>
                  <a:lnTo>
                    <a:pt x="7699" y="492827"/>
                  </a:lnTo>
                  <a:lnTo>
                    <a:pt x="1950" y="539998"/>
                  </a:lnTo>
                  <a:lnTo>
                    <a:pt x="0" y="588243"/>
                  </a:lnTo>
                  <a:lnTo>
                    <a:pt x="1950" y="636488"/>
                  </a:lnTo>
                  <a:lnTo>
                    <a:pt x="7699" y="683659"/>
                  </a:lnTo>
                  <a:lnTo>
                    <a:pt x="17095" y="729604"/>
                  </a:lnTo>
                  <a:lnTo>
                    <a:pt x="29989" y="774173"/>
                  </a:lnTo>
                  <a:lnTo>
                    <a:pt x="46227" y="817213"/>
                  </a:lnTo>
                  <a:lnTo>
                    <a:pt x="65658" y="858574"/>
                  </a:lnTo>
                  <a:lnTo>
                    <a:pt x="88132" y="898104"/>
                  </a:lnTo>
                  <a:lnTo>
                    <a:pt x="113496" y="935651"/>
                  </a:lnTo>
                  <a:lnTo>
                    <a:pt x="141600" y="971065"/>
                  </a:lnTo>
                  <a:lnTo>
                    <a:pt x="172292" y="1004193"/>
                  </a:lnTo>
                  <a:lnTo>
                    <a:pt x="205420" y="1034885"/>
                  </a:lnTo>
                  <a:lnTo>
                    <a:pt x="240834" y="1062989"/>
                  </a:lnTo>
                  <a:lnTo>
                    <a:pt x="278381" y="1088353"/>
                  </a:lnTo>
                  <a:lnTo>
                    <a:pt x="317911" y="1110827"/>
                  </a:lnTo>
                  <a:lnTo>
                    <a:pt x="359272" y="1130259"/>
                  </a:lnTo>
                  <a:lnTo>
                    <a:pt x="402312" y="1146497"/>
                  </a:lnTo>
                  <a:lnTo>
                    <a:pt x="446881" y="1159390"/>
                  </a:lnTo>
                  <a:lnTo>
                    <a:pt x="492827" y="1168787"/>
                  </a:lnTo>
                  <a:lnTo>
                    <a:pt x="539998" y="1174536"/>
                  </a:lnTo>
                  <a:lnTo>
                    <a:pt x="588243" y="1176486"/>
                  </a:lnTo>
                  <a:lnTo>
                    <a:pt x="636488" y="1174536"/>
                  </a:lnTo>
                  <a:lnTo>
                    <a:pt x="683659" y="1168787"/>
                  </a:lnTo>
                  <a:lnTo>
                    <a:pt x="729604" y="1159390"/>
                  </a:lnTo>
                  <a:lnTo>
                    <a:pt x="774173" y="1146497"/>
                  </a:lnTo>
                  <a:lnTo>
                    <a:pt x="817213" y="1130259"/>
                  </a:lnTo>
                  <a:lnTo>
                    <a:pt x="858574" y="1110827"/>
                  </a:lnTo>
                  <a:lnTo>
                    <a:pt x="898104" y="1088353"/>
                  </a:lnTo>
                  <a:lnTo>
                    <a:pt x="935651" y="1062989"/>
                  </a:lnTo>
                  <a:lnTo>
                    <a:pt x="971065" y="1034885"/>
                  </a:lnTo>
                  <a:lnTo>
                    <a:pt x="1004193" y="1004193"/>
                  </a:lnTo>
                  <a:lnTo>
                    <a:pt x="1034885" y="971065"/>
                  </a:lnTo>
                  <a:lnTo>
                    <a:pt x="1062989" y="935651"/>
                  </a:lnTo>
                  <a:lnTo>
                    <a:pt x="1088353" y="898104"/>
                  </a:lnTo>
                  <a:lnTo>
                    <a:pt x="1110827" y="858574"/>
                  </a:lnTo>
                  <a:lnTo>
                    <a:pt x="1130259" y="817213"/>
                  </a:lnTo>
                  <a:lnTo>
                    <a:pt x="1146497" y="774173"/>
                  </a:lnTo>
                  <a:lnTo>
                    <a:pt x="1159390" y="729604"/>
                  </a:lnTo>
                  <a:lnTo>
                    <a:pt x="1168787" y="683659"/>
                  </a:lnTo>
                  <a:lnTo>
                    <a:pt x="1174536" y="636488"/>
                  </a:lnTo>
                  <a:lnTo>
                    <a:pt x="1176486" y="588243"/>
                  </a:lnTo>
                  <a:lnTo>
                    <a:pt x="1174536" y="539998"/>
                  </a:lnTo>
                  <a:lnTo>
                    <a:pt x="1168787" y="492827"/>
                  </a:lnTo>
                  <a:lnTo>
                    <a:pt x="1159390" y="446881"/>
                  </a:lnTo>
                  <a:lnTo>
                    <a:pt x="1146497" y="402312"/>
                  </a:lnTo>
                  <a:lnTo>
                    <a:pt x="1130259" y="359272"/>
                  </a:lnTo>
                  <a:lnTo>
                    <a:pt x="1110827" y="317911"/>
                  </a:lnTo>
                  <a:lnTo>
                    <a:pt x="1088353" y="278381"/>
                  </a:lnTo>
                  <a:lnTo>
                    <a:pt x="1062989" y="240834"/>
                  </a:lnTo>
                  <a:lnTo>
                    <a:pt x="1034885" y="205420"/>
                  </a:lnTo>
                  <a:lnTo>
                    <a:pt x="1004193" y="172292"/>
                  </a:lnTo>
                  <a:lnTo>
                    <a:pt x="971065" y="141600"/>
                  </a:lnTo>
                  <a:lnTo>
                    <a:pt x="935651" y="113496"/>
                  </a:lnTo>
                  <a:lnTo>
                    <a:pt x="898104" y="88132"/>
                  </a:lnTo>
                  <a:lnTo>
                    <a:pt x="858574" y="65658"/>
                  </a:lnTo>
                  <a:lnTo>
                    <a:pt x="817213" y="46227"/>
                  </a:lnTo>
                  <a:lnTo>
                    <a:pt x="774173" y="29989"/>
                  </a:lnTo>
                  <a:lnTo>
                    <a:pt x="729604" y="17095"/>
                  </a:lnTo>
                  <a:lnTo>
                    <a:pt x="683659" y="7699"/>
                  </a:lnTo>
                  <a:lnTo>
                    <a:pt x="636488" y="1950"/>
                  </a:lnTo>
                  <a:lnTo>
                    <a:pt x="588243" y="0"/>
                  </a:lnTo>
                </a:path>
              </a:pathLst>
            </a:custGeom>
            <a:ln w="19049">
              <a:solidFill>
                <a:srgbClr val="5D17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6" name="object 5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065726" y="7893507"/>
            <a:ext cx="6581983" cy="1067882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65726" y="6337452"/>
            <a:ext cx="6581983" cy="1067882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>
            <a:off x="2049431" y="6554045"/>
            <a:ext cx="46145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Surveillance</a:t>
            </a:r>
            <a:r>
              <a:rPr sz="2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Monitoring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936321" y="8168850"/>
            <a:ext cx="48412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185" dirty="0">
                <a:solidFill>
                  <a:srgbClr val="FFFFFF"/>
                </a:solidFill>
                <a:latin typeface="Lucida Sans Unicode"/>
                <a:cs typeface="Lucida Sans Unicode"/>
              </a:rPr>
              <a:t>Staff</a:t>
            </a:r>
            <a:r>
              <a:rPr sz="28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Education</a:t>
            </a:r>
            <a:r>
              <a:rPr sz="28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8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Training</a:t>
            </a:r>
            <a:endParaRPr sz="2800">
              <a:latin typeface="Lucida Sans Unicode"/>
              <a:cs typeface="Lucida Sans Unicode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264045" y="6248286"/>
            <a:ext cx="1195705" cy="1195705"/>
            <a:chOff x="264045" y="6248286"/>
            <a:chExt cx="1195705" cy="1195705"/>
          </a:xfrm>
        </p:grpSpPr>
        <p:pic>
          <p:nvPicPr>
            <p:cNvPr id="61" name="object 6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73570" y="6257811"/>
              <a:ext cx="1176605" cy="117660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273570" y="6257811"/>
              <a:ext cx="1176655" cy="1176655"/>
            </a:xfrm>
            <a:custGeom>
              <a:avLst/>
              <a:gdLst/>
              <a:ahLst/>
              <a:cxnLst/>
              <a:rect l="l" t="t" r="r" b="b"/>
              <a:pathLst>
                <a:path w="1176655" h="1176654">
                  <a:moveTo>
                    <a:pt x="588243" y="0"/>
                  </a:moveTo>
                  <a:lnTo>
                    <a:pt x="539998" y="1950"/>
                  </a:lnTo>
                  <a:lnTo>
                    <a:pt x="492827" y="7699"/>
                  </a:lnTo>
                  <a:lnTo>
                    <a:pt x="446881" y="17095"/>
                  </a:lnTo>
                  <a:lnTo>
                    <a:pt x="402312" y="29989"/>
                  </a:lnTo>
                  <a:lnTo>
                    <a:pt x="359272" y="46227"/>
                  </a:lnTo>
                  <a:lnTo>
                    <a:pt x="317911" y="65658"/>
                  </a:lnTo>
                  <a:lnTo>
                    <a:pt x="278381" y="88132"/>
                  </a:lnTo>
                  <a:lnTo>
                    <a:pt x="240834" y="113496"/>
                  </a:lnTo>
                  <a:lnTo>
                    <a:pt x="205420" y="141600"/>
                  </a:lnTo>
                  <a:lnTo>
                    <a:pt x="172292" y="172292"/>
                  </a:lnTo>
                  <a:lnTo>
                    <a:pt x="141600" y="205420"/>
                  </a:lnTo>
                  <a:lnTo>
                    <a:pt x="113496" y="240834"/>
                  </a:lnTo>
                  <a:lnTo>
                    <a:pt x="88132" y="278381"/>
                  </a:lnTo>
                  <a:lnTo>
                    <a:pt x="65658" y="317911"/>
                  </a:lnTo>
                  <a:lnTo>
                    <a:pt x="46227" y="359272"/>
                  </a:lnTo>
                  <a:lnTo>
                    <a:pt x="29989" y="402312"/>
                  </a:lnTo>
                  <a:lnTo>
                    <a:pt x="17095" y="446881"/>
                  </a:lnTo>
                  <a:lnTo>
                    <a:pt x="7699" y="492827"/>
                  </a:lnTo>
                  <a:lnTo>
                    <a:pt x="1950" y="539998"/>
                  </a:lnTo>
                  <a:lnTo>
                    <a:pt x="0" y="588243"/>
                  </a:lnTo>
                  <a:lnTo>
                    <a:pt x="1950" y="636488"/>
                  </a:lnTo>
                  <a:lnTo>
                    <a:pt x="7699" y="683659"/>
                  </a:lnTo>
                  <a:lnTo>
                    <a:pt x="17095" y="729604"/>
                  </a:lnTo>
                  <a:lnTo>
                    <a:pt x="29989" y="774173"/>
                  </a:lnTo>
                  <a:lnTo>
                    <a:pt x="46227" y="817213"/>
                  </a:lnTo>
                  <a:lnTo>
                    <a:pt x="65658" y="858574"/>
                  </a:lnTo>
                  <a:lnTo>
                    <a:pt x="88132" y="898104"/>
                  </a:lnTo>
                  <a:lnTo>
                    <a:pt x="113496" y="935651"/>
                  </a:lnTo>
                  <a:lnTo>
                    <a:pt x="141600" y="971065"/>
                  </a:lnTo>
                  <a:lnTo>
                    <a:pt x="172292" y="1004193"/>
                  </a:lnTo>
                  <a:lnTo>
                    <a:pt x="205420" y="1034885"/>
                  </a:lnTo>
                  <a:lnTo>
                    <a:pt x="240834" y="1062989"/>
                  </a:lnTo>
                  <a:lnTo>
                    <a:pt x="278381" y="1088353"/>
                  </a:lnTo>
                  <a:lnTo>
                    <a:pt x="317911" y="1110827"/>
                  </a:lnTo>
                  <a:lnTo>
                    <a:pt x="359272" y="1130259"/>
                  </a:lnTo>
                  <a:lnTo>
                    <a:pt x="402312" y="1146497"/>
                  </a:lnTo>
                  <a:lnTo>
                    <a:pt x="446881" y="1159390"/>
                  </a:lnTo>
                  <a:lnTo>
                    <a:pt x="492827" y="1168787"/>
                  </a:lnTo>
                  <a:lnTo>
                    <a:pt x="539998" y="1174536"/>
                  </a:lnTo>
                  <a:lnTo>
                    <a:pt x="588243" y="1176486"/>
                  </a:lnTo>
                  <a:lnTo>
                    <a:pt x="636488" y="1174536"/>
                  </a:lnTo>
                  <a:lnTo>
                    <a:pt x="683659" y="1168787"/>
                  </a:lnTo>
                  <a:lnTo>
                    <a:pt x="729604" y="1159390"/>
                  </a:lnTo>
                  <a:lnTo>
                    <a:pt x="774173" y="1146497"/>
                  </a:lnTo>
                  <a:lnTo>
                    <a:pt x="817213" y="1130259"/>
                  </a:lnTo>
                  <a:lnTo>
                    <a:pt x="858574" y="1110827"/>
                  </a:lnTo>
                  <a:lnTo>
                    <a:pt x="898104" y="1088353"/>
                  </a:lnTo>
                  <a:lnTo>
                    <a:pt x="935651" y="1062989"/>
                  </a:lnTo>
                  <a:lnTo>
                    <a:pt x="971065" y="1034885"/>
                  </a:lnTo>
                  <a:lnTo>
                    <a:pt x="1004193" y="1004193"/>
                  </a:lnTo>
                  <a:lnTo>
                    <a:pt x="1034885" y="971065"/>
                  </a:lnTo>
                  <a:lnTo>
                    <a:pt x="1062989" y="935651"/>
                  </a:lnTo>
                  <a:lnTo>
                    <a:pt x="1088353" y="898104"/>
                  </a:lnTo>
                  <a:lnTo>
                    <a:pt x="1110827" y="858574"/>
                  </a:lnTo>
                  <a:lnTo>
                    <a:pt x="1130259" y="817213"/>
                  </a:lnTo>
                  <a:lnTo>
                    <a:pt x="1146497" y="774173"/>
                  </a:lnTo>
                  <a:lnTo>
                    <a:pt x="1159390" y="729604"/>
                  </a:lnTo>
                  <a:lnTo>
                    <a:pt x="1168787" y="683659"/>
                  </a:lnTo>
                  <a:lnTo>
                    <a:pt x="1174536" y="636488"/>
                  </a:lnTo>
                  <a:lnTo>
                    <a:pt x="1176486" y="588243"/>
                  </a:lnTo>
                  <a:lnTo>
                    <a:pt x="1174536" y="539998"/>
                  </a:lnTo>
                  <a:lnTo>
                    <a:pt x="1168787" y="492827"/>
                  </a:lnTo>
                  <a:lnTo>
                    <a:pt x="1159390" y="446881"/>
                  </a:lnTo>
                  <a:lnTo>
                    <a:pt x="1146497" y="402312"/>
                  </a:lnTo>
                  <a:lnTo>
                    <a:pt x="1130259" y="359272"/>
                  </a:lnTo>
                  <a:lnTo>
                    <a:pt x="1110827" y="317911"/>
                  </a:lnTo>
                  <a:lnTo>
                    <a:pt x="1088353" y="278381"/>
                  </a:lnTo>
                  <a:lnTo>
                    <a:pt x="1062989" y="240834"/>
                  </a:lnTo>
                  <a:lnTo>
                    <a:pt x="1034885" y="205420"/>
                  </a:lnTo>
                  <a:lnTo>
                    <a:pt x="1004193" y="172292"/>
                  </a:lnTo>
                  <a:lnTo>
                    <a:pt x="971065" y="141600"/>
                  </a:lnTo>
                  <a:lnTo>
                    <a:pt x="935651" y="113496"/>
                  </a:lnTo>
                  <a:lnTo>
                    <a:pt x="898104" y="88132"/>
                  </a:lnTo>
                  <a:lnTo>
                    <a:pt x="858574" y="65658"/>
                  </a:lnTo>
                  <a:lnTo>
                    <a:pt x="817213" y="46227"/>
                  </a:lnTo>
                  <a:lnTo>
                    <a:pt x="774173" y="29989"/>
                  </a:lnTo>
                  <a:lnTo>
                    <a:pt x="729604" y="17095"/>
                  </a:lnTo>
                  <a:lnTo>
                    <a:pt x="683659" y="7699"/>
                  </a:lnTo>
                  <a:lnTo>
                    <a:pt x="636488" y="1950"/>
                  </a:lnTo>
                  <a:lnTo>
                    <a:pt x="588243" y="0"/>
                  </a:lnTo>
                </a:path>
              </a:pathLst>
            </a:custGeom>
            <a:ln w="19049">
              <a:solidFill>
                <a:srgbClr val="5D17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273570" y="7844409"/>
            <a:ext cx="1195705" cy="1195705"/>
            <a:chOff x="273570" y="7844409"/>
            <a:chExt cx="1195705" cy="1195705"/>
          </a:xfrm>
        </p:grpSpPr>
        <p:pic>
          <p:nvPicPr>
            <p:cNvPr id="64" name="object 6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83095" y="7853934"/>
              <a:ext cx="1176605" cy="1176605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283095" y="7853934"/>
              <a:ext cx="1176655" cy="1176655"/>
            </a:xfrm>
            <a:custGeom>
              <a:avLst/>
              <a:gdLst/>
              <a:ahLst/>
              <a:cxnLst/>
              <a:rect l="l" t="t" r="r" b="b"/>
              <a:pathLst>
                <a:path w="1176655" h="1176654">
                  <a:moveTo>
                    <a:pt x="588243" y="0"/>
                  </a:moveTo>
                  <a:lnTo>
                    <a:pt x="539998" y="1950"/>
                  </a:lnTo>
                  <a:lnTo>
                    <a:pt x="492827" y="7699"/>
                  </a:lnTo>
                  <a:lnTo>
                    <a:pt x="446881" y="17095"/>
                  </a:lnTo>
                  <a:lnTo>
                    <a:pt x="402312" y="29989"/>
                  </a:lnTo>
                  <a:lnTo>
                    <a:pt x="359272" y="46227"/>
                  </a:lnTo>
                  <a:lnTo>
                    <a:pt x="317911" y="65658"/>
                  </a:lnTo>
                  <a:lnTo>
                    <a:pt x="278381" y="88132"/>
                  </a:lnTo>
                  <a:lnTo>
                    <a:pt x="240834" y="113496"/>
                  </a:lnTo>
                  <a:lnTo>
                    <a:pt x="205420" y="141600"/>
                  </a:lnTo>
                  <a:lnTo>
                    <a:pt x="172292" y="172292"/>
                  </a:lnTo>
                  <a:lnTo>
                    <a:pt x="141600" y="205420"/>
                  </a:lnTo>
                  <a:lnTo>
                    <a:pt x="113496" y="240834"/>
                  </a:lnTo>
                  <a:lnTo>
                    <a:pt x="88132" y="278381"/>
                  </a:lnTo>
                  <a:lnTo>
                    <a:pt x="65658" y="317911"/>
                  </a:lnTo>
                  <a:lnTo>
                    <a:pt x="46227" y="359272"/>
                  </a:lnTo>
                  <a:lnTo>
                    <a:pt x="29989" y="402312"/>
                  </a:lnTo>
                  <a:lnTo>
                    <a:pt x="17095" y="446881"/>
                  </a:lnTo>
                  <a:lnTo>
                    <a:pt x="7699" y="492827"/>
                  </a:lnTo>
                  <a:lnTo>
                    <a:pt x="1950" y="539998"/>
                  </a:lnTo>
                  <a:lnTo>
                    <a:pt x="0" y="588243"/>
                  </a:lnTo>
                  <a:lnTo>
                    <a:pt x="1950" y="636488"/>
                  </a:lnTo>
                  <a:lnTo>
                    <a:pt x="7699" y="683659"/>
                  </a:lnTo>
                  <a:lnTo>
                    <a:pt x="17095" y="729604"/>
                  </a:lnTo>
                  <a:lnTo>
                    <a:pt x="29989" y="774173"/>
                  </a:lnTo>
                  <a:lnTo>
                    <a:pt x="46227" y="817213"/>
                  </a:lnTo>
                  <a:lnTo>
                    <a:pt x="65658" y="858574"/>
                  </a:lnTo>
                  <a:lnTo>
                    <a:pt x="88132" y="898104"/>
                  </a:lnTo>
                  <a:lnTo>
                    <a:pt x="113496" y="935651"/>
                  </a:lnTo>
                  <a:lnTo>
                    <a:pt x="141600" y="971065"/>
                  </a:lnTo>
                  <a:lnTo>
                    <a:pt x="172292" y="1004193"/>
                  </a:lnTo>
                  <a:lnTo>
                    <a:pt x="205420" y="1034885"/>
                  </a:lnTo>
                  <a:lnTo>
                    <a:pt x="240834" y="1062989"/>
                  </a:lnTo>
                  <a:lnTo>
                    <a:pt x="278381" y="1088353"/>
                  </a:lnTo>
                  <a:lnTo>
                    <a:pt x="317911" y="1110827"/>
                  </a:lnTo>
                  <a:lnTo>
                    <a:pt x="359272" y="1130259"/>
                  </a:lnTo>
                  <a:lnTo>
                    <a:pt x="402312" y="1146497"/>
                  </a:lnTo>
                  <a:lnTo>
                    <a:pt x="446881" y="1159390"/>
                  </a:lnTo>
                  <a:lnTo>
                    <a:pt x="492827" y="1168787"/>
                  </a:lnTo>
                  <a:lnTo>
                    <a:pt x="539998" y="1174536"/>
                  </a:lnTo>
                  <a:lnTo>
                    <a:pt x="588243" y="1176486"/>
                  </a:lnTo>
                  <a:lnTo>
                    <a:pt x="636488" y="1174536"/>
                  </a:lnTo>
                  <a:lnTo>
                    <a:pt x="683659" y="1168787"/>
                  </a:lnTo>
                  <a:lnTo>
                    <a:pt x="729604" y="1159390"/>
                  </a:lnTo>
                  <a:lnTo>
                    <a:pt x="774173" y="1146497"/>
                  </a:lnTo>
                  <a:lnTo>
                    <a:pt x="817213" y="1130259"/>
                  </a:lnTo>
                  <a:lnTo>
                    <a:pt x="858574" y="1110827"/>
                  </a:lnTo>
                  <a:lnTo>
                    <a:pt x="898104" y="1088353"/>
                  </a:lnTo>
                  <a:lnTo>
                    <a:pt x="935651" y="1062989"/>
                  </a:lnTo>
                  <a:lnTo>
                    <a:pt x="971065" y="1034885"/>
                  </a:lnTo>
                  <a:lnTo>
                    <a:pt x="1004193" y="1004193"/>
                  </a:lnTo>
                  <a:lnTo>
                    <a:pt x="1034885" y="971065"/>
                  </a:lnTo>
                  <a:lnTo>
                    <a:pt x="1062989" y="935651"/>
                  </a:lnTo>
                  <a:lnTo>
                    <a:pt x="1088353" y="898104"/>
                  </a:lnTo>
                  <a:lnTo>
                    <a:pt x="1110827" y="858574"/>
                  </a:lnTo>
                  <a:lnTo>
                    <a:pt x="1130259" y="817213"/>
                  </a:lnTo>
                  <a:lnTo>
                    <a:pt x="1146497" y="774173"/>
                  </a:lnTo>
                  <a:lnTo>
                    <a:pt x="1159390" y="729604"/>
                  </a:lnTo>
                  <a:lnTo>
                    <a:pt x="1168787" y="683659"/>
                  </a:lnTo>
                  <a:lnTo>
                    <a:pt x="1174536" y="636488"/>
                  </a:lnTo>
                  <a:lnTo>
                    <a:pt x="1176486" y="588243"/>
                  </a:lnTo>
                  <a:lnTo>
                    <a:pt x="1174536" y="539998"/>
                  </a:lnTo>
                  <a:lnTo>
                    <a:pt x="1168787" y="492827"/>
                  </a:lnTo>
                  <a:lnTo>
                    <a:pt x="1159390" y="446881"/>
                  </a:lnTo>
                  <a:lnTo>
                    <a:pt x="1146497" y="402312"/>
                  </a:lnTo>
                  <a:lnTo>
                    <a:pt x="1130259" y="359272"/>
                  </a:lnTo>
                  <a:lnTo>
                    <a:pt x="1110827" y="317911"/>
                  </a:lnTo>
                  <a:lnTo>
                    <a:pt x="1088353" y="278381"/>
                  </a:lnTo>
                  <a:lnTo>
                    <a:pt x="1062989" y="240834"/>
                  </a:lnTo>
                  <a:lnTo>
                    <a:pt x="1034885" y="205420"/>
                  </a:lnTo>
                  <a:lnTo>
                    <a:pt x="1004193" y="172292"/>
                  </a:lnTo>
                  <a:lnTo>
                    <a:pt x="971065" y="141600"/>
                  </a:lnTo>
                  <a:lnTo>
                    <a:pt x="935651" y="113496"/>
                  </a:lnTo>
                  <a:lnTo>
                    <a:pt x="898104" y="88132"/>
                  </a:lnTo>
                  <a:lnTo>
                    <a:pt x="858574" y="65658"/>
                  </a:lnTo>
                  <a:lnTo>
                    <a:pt x="817213" y="46227"/>
                  </a:lnTo>
                  <a:lnTo>
                    <a:pt x="774173" y="29989"/>
                  </a:lnTo>
                  <a:lnTo>
                    <a:pt x="729604" y="17095"/>
                  </a:lnTo>
                  <a:lnTo>
                    <a:pt x="683659" y="7699"/>
                  </a:lnTo>
                  <a:lnTo>
                    <a:pt x="636488" y="1950"/>
                  </a:lnTo>
                  <a:lnTo>
                    <a:pt x="588243" y="0"/>
                  </a:lnTo>
                </a:path>
              </a:pathLst>
            </a:custGeom>
            <a:ln w="19049">
              <a:solidFill>
                <a:srgbClr val="5D17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6" name="object 6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0" y="0"/>
            <a:ext cx="2202472" cy="2314574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447420" y="1759752"/>
            <a:ext cx="4509354" cy="4508500"/>
          </a:xfrm>
          <a:prstGeom prst="rect">
            <a:avLst/>
          </a:prstGeom>
        </p:spPr>
      </p:pic>
      <p:sp>
        <p:nvSpPr>
          <p:cNvPr id="68" name="object 68"/>
          <p:cNvSpPr txBox="1"/>
          <p:nvPr/>
        </p:nvSpPr>
        <p:spPr>
          <a:xfrm>
            <a:off x="12310197" y="7064255"/>
            <a:ext cx="464439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6040" marR="5080" indent="-1323975">
              <a:lnSpc>
                <a:spcPct val="116100"/>
              </a:lnSpc>
              <a:spcBef>
                <a:spcPts val="100"/>
              </a:spcBef>
            </a:pPr>
            <a:r>
              <a:rPr sz="2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Environmental</a:t>
            </a:r>
            <a:r>
              <a:rPr sz="28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Cleaning</a:t>
            </a:r>
            <a:r>
              <a:rPr sz="28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and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Disinfection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69" name="object 69"/>
          <p:cNvSpPr txBox="1">
            <a:spLocks noGrp="1"/>
          </p:cNvSpPr>
          <p:nvPr>
            <p:ph type="title"/>
          </p:nvPr>
        </p:nvSpPr>
        <p:spPr>
          <a:xfrm>
            <a:off x="2339651" y="143881"/>
            <a:ext cx="14616526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65" dirty="0"/>
              <a:t>Infection</a:t>
            </a:r>
            <a:r>
              <a:rPr spc="-130" dirty="0"/>
              <a:t> </a:t>
            </a:r>
            <a:r>
              <a:rPr spc="229" dirty="0"/>
              <a:t>Prevention</a:t>
            </a:r>
            <a:r>
              <a:rPr spc="-130" dirty="0"/>
              <a:t> </a:t>
            </a:r>
            <a:r>
              <a:rPr spc="300" dirty="0"/>
              <a:t>&amp;</a:t>
            </a:r>
            <a:r>
              <a:rPr spc="-130" dirty="0"/>
              <a:t> </a:t>
            </a:r>
            <a:r>
              <a:rPr spc="335" dirty="0"/>
              <a:t>Control</a:t>
            </a:r>
            <a:r>
              <a:rPr spc="-130" dirty="0"/>
              <a:t> </a:t>
            </a:r>
            <a:r>
              <a:rPr spc="-229" dirty="0"/>
              <a:t>(IPC)</a:t>
            </a:r>
            <a:r>
              <a:rPr spc="-130" dirty="0"/>
              <a:t> </a:t>
            </a:r>
            <a:r>
              <a:rPr lang="en-US" spc="280" dirty="0"/>
              <a:t>Strategies to prevent HAIs</a:t>
            </a:r>
            <a:endParaRPr spc="280" dirty="0"/>
          </a:p>
        </p:txBody>
      </p:sp>
      <p:sp>
        <p:nvSpPr>
          <p:cNvPr id="70" name="object 70"/>
          <p:cNvSpPr txBox="1"/>
          <p:nvPr/>
        </p:nvSpPr>
        <p:spPr>
          <a:xfrm>
            <a:off x="11572975" y="1678616"/>
            <a:ext cx="5902325" cy="180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0" algn="ctr">
              <a:lnSpc>
                <a:spcPct val="100000"/>
              </a:lnSpc>
              <a:spcBef>
                <a:spcPts val="100"/>
              </a:spcBef>
            </a:pPr>
            <a:r>
              <a:rPr sz="27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Hand</a:t>
            </a:r>
            <a:r>
              <a:rPr sz="27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Hygiene</a:t>
            </a:r>
            <a:endParaRPr sz="27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370"/>
              </a:spcBef>
            </a:pPr>
            <a:endParaRPr sz="2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27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Personal</a:t>
            </a:r>
            <a:r>
              <a:rPr sz="27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7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Protective</a:t>
            </a:r>
            <a:r>
              <a:rPr sz="2700" spc="-1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7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Equipment</a:t>
            </a:r>
            <a:r>
              <a:rPr sz="2700" spc="-1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(PPE)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662427" y="4555427"/>
            <a:ext cx="5321300" cy="1862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230" algn="ctr">
              <a:lnSpc>
                <a:spcPct val="100000"/>
              </a:lnSpc>
              <a:spcBef>
                <a:spcPts val="100"/>
              </a:spcBef>
            </a:pPr>
            <a:r>
              <a:rPr sz="28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Standard</a:t>
            </a:r>
            <a:r>
              <a:rPr sz="2800" spc="-1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Precautions</a:t>
            </a:r>
            <a:endParaRPr sz="2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440"/>
              </a:spcBef>
            </a:pPr>
            <a:endParaRPr sz="2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28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Transmission-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Based</a:t>
            </a:r>
            <a:r>
              <a:rPr sz="2800" spc="1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Precaution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2426878" y="8738471"/>
            <a:ext cx="38290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Antibiotic</a:t>
            </a:r>
            <a:r>
              <a:rPr sz="2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Stewardship</a:t>
            </a:r>
            <a:endParaRPr sz="2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979" y="5509508"/>
            <a:ext cx="4164572" cy="35592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6515" y="6771240"/>
            <a:ext cx="3815715" cy="150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3999"/>
              </a:lnSpc>
              <a:spcBef>
                <a:spcPts val="100"/>
              </a:spcBef>
            </a:pPr>
            <a:r>
              <a:rPr sz="1700" spc="-145" dirty="0">
                <a:solidFill>
                  <a:srgbClr val="FFFFFF"/>
                </a:solidFill>
                <a:latin typeface="Arial Black"/>
                <a:cs typeface="Arial Black"/>
              </a:rPr>
              <a:t>HAIs </a:t>
            </a:r>
            <a:r>
              <a:rPr sz="1700" spc="-155" dirty="0">
                <a:solidFill>
                  <a:srgbClr val="FFFFFF"/>
                </a:solidFill>
                <a:latin typeface="Arial Black"/>
                <a:cs typeface="Arial Black"/>
              </a:rPr>
              <a:t>can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be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minimized</a:t>
            </a:r>
            <a:r>
              <a:rPr sz="1700" spc="-1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65" dirty="0">
                <a:solidFill>
                  <a:srgbClr val="FFFFFF"/>
                </a:solidFill>
                <a:latin typeface="Arial Black"/>
                <a:cs typeface="Arial Black"/>
              </a:rPr>
              <a:t>by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ensuring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hand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hygiene,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sterilization,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55" dirty="0">
                <a:solidFill>
                  <a:srgbClr val="FFFFFF"/>
                </a:solidFill>
                <a:latin typeface="Arial Black"/>
                <a:cs typeface="Arial Black"/>
              </a:rPr>
              <a:t>PPE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65" dirty="0">
                <a:solidFill>
                  <a:srgbClr val="FFFFFF"/>
                </a:solidFill>
                <a:latin typeface="Arial Black"/>
                <a:cs typeface="Arial Black"/>
              </a:rPr>
              <a:t>use, </a:t>
            </a:r>
            <a:r>
              <a:rPr sz="1700" spc="-145" dirty="0">
                <a:solidFill>
                  <a:srgbClr val="FFFFFF"/>
                </a:solidFill>
                <a:latin typeface="Arial Black"/>
                <a:cs typeface="Arial Black"/>
              </a:rPr>
              <a:t>safe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procedures,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antibiotic 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management,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staff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training,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 Black"/>
                <a:cs typeface="Arial Black"/>
              </a:rPr>
              <a:t>and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regular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IPC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0" dirty="0">
                <a:solidFill>
                  <a:srgbClr val="FFFFFF"/>
                </a:solidFill>
                <a:latin typeface="Arial Black"/>
                <a:cs typeface="Arial Black"/>
              </a:rPr>
              <a:t>protocol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checks.</a:t>
            </a:r>
            <a:endParaRPr sz="1700">
              <a:latin typeface="Arial Black"/>
              <a:cs typeface="Arial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24086" y="0"/>
            <a:ext cx="3854744" cy="198149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64386" y="5558615"/>
            <a:ext cx="4164572" cy="351010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92943" y="5509508"/>
            <a:ext cx="4164571" cy="355921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83541" y="5509508"/>
            <a:ext cx="4302829" cy="35592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3302704" y="193814"/>
            <a:ext cx="4625340" cy="4431665"/>
            <a:chOff x="13302704" y="193814"/>
            <a:chExt cx="4625340" cy="4431665"/>
          </a:xfrm>
        </p:grpSpPr>
        <p:sp>
          <p:nvSpPr>
            <p:cNvPr id="9" name="object 9"/>
            <p:cNvSpPr/>
            <p:nvPr/>
          </p:nvSpPr>
          <p:spPr>
            <a:xfrm>
              <a:off x="16891318" y="402640"/>
              <a:ext cx="530860" cy="497840"/>
            </a:xfrm>
            <a:custGeom>
              <a:avLst/>
              <a:gdLst/>
              <a:ahLst/>
              <a:cxnLst/>
              <a:rect l="l" t="t" r="r" b="b"/>
              <a:pathLst>
                <a:path w="530859" h="497840">
                  <a:moveTo>
                    <a:pt x="425919" y="331444"/>
                  </a:moveTo>
                  <a:lnTo>
                    <a:pt x="329349" y="331520"/>
                  </a:lnTo>
                  <a:lnTo>
                    <a:pt x="288518" y="409892"/>
                  </a:lnTo>
                  <a:lnTo>
                    <a:pt x="282600" y="413410"/>
                  </a:lnTo>
                  <a:lnTo>
                    <a:pt x="275348" y="413410"/>
                  </a:lnTo>
                  <a:lnTo>
                    <a:pt x="266344" y="412089"/>
                  </a:lnTo>
                  <a:lnTo>
                    <a:pt x="260565" y="406463"/>
                  </a:lnTo>
                  <a:lnTo>
                    <a:pt x="229298" y="234543"/>
                  </a:lnTo>
                  <a:lnTo>
                    <a:pt x="205651" y="326123"/>
                  </a:lnTo>
                  <a:lnTo>
                    <a:pt x="198767" y="331444"/>
                  </a:lnTo>
                  <a:lnTo>
                    <a:pt x="104533" y="331444"/>
                  </a:lnTo>
                  <a:lnTo>
                    <a:pt x="254647" y="497484"/>
                  </a:lnTo>
                  <a:lnTo>
                    <a:pt x="276250" y="497484"/>
                  </a:lnTo>
                  <a:lnTo>
                    <a:pt x="425919" y="331444"/>
                  </a:lnTo>
                  <a:close/>
                </a:path>
                <a:path w="530859" h="497840">
                  <a:moveTo>
                    <a:pt x="530301" y="152781"/>
                  </a:moveTo>
                  <a:lnTo>
                    <a:pt x="522655" y="105841"/>
                  </a:lnTo>
                  <a:lnTo>
                    <a:pt x="501484" y="64643"/>
                  </a:lnTo>
                  <a:lnTo>
                    <a:pt x="469417" y="31877"/>
                  </a:lnTo>
                  <a:lnTo>
                    <a:pt x="429120" y="10248"/>
                  </a:lnTo>
                  <a:lnTo>
                    <a:pt x="383209" y="2438"/>
                  </a:lnTo>
                  <a:lnTo>
                    <a:pt x="348373" y="6375"/>
                  </a:lnTo>
                  <a:lnTo>
                    <a:pt x="316420" y="17780"/>
                  </a:lnTo>
                  <a:lnTo>
                    <a:pt x="288353" y="35966"/>
                  </a:lnTo>
                  <a:lnTo>
                    <a:pt x="265201" y="60325"/>
                  </a:lnTo>
                  <a:lnTo>
                    <a:pt x="241731" y="35140"/>
                  </a:lnTo>
                  <a:lnTo>
                    <a:pt x="213410" y="16154"/>
                  </a:lnTo>
                  <a:lnTo>
                    <a:pt x="181444" y="4165"/>
                  </a:lnTo>
                  <a:lnTo>
                    <a:pt x="147091" y="0"/>
                  </a:lnTo>
                  <a:lnTo>
                    <a:pt x="101180" y="7950"/>
                  </a:lnTo>
                  <a:lnTo>
                    <a:pt x="60871" y="29997"/>
                  </a:lnTo>
                  <a:lnTo>
                    <a:pt x="28816" y="63373"/>
                  </a:lnTo>
                  <a:lnTo>
                    <a:pt x="7645" y="105346"/>
                  </a:lnTo>
                  <a:lnTo>
                    <a:pt x="0" y="153162"/>
                  </a:lnTo>
                  <a:lnTo>
                    <a:pt x="2501" y="179641"/>
                  </a:lnTo>
                  <a:lnTo>
                    <a:pt x="9499" y="203873"/>
                  </a:lnTo>
                  <a:lnTo>
                    <a:pt x="20243" y="227444"/>
                  </a:lnTo>
                  <a:lnTo>
                    <a:pt x="33972" y="251929"/>
                  </a:lnTo>
                  <a:lnTo>
                    <a:pt x="34721" y="253707"/>
                  </a:lnTo>
                  <a:lnTo>
                    <a:pt x="35763" y="255358"/>
                  </a:lnTo>
                  <a:lnTo>
                    <a:pt x="73380" y="297002"/>
                  </a:lnTo>
                  <a:lnTo>
                    <a:pt x="177546" y="297040"/>
                  </a:lnTo>
                  <a:lnTo>
                    <a:pt x="217512" y="142176"/>
                  </a:lnTo>
                  <a:lnTo>
                    <a:pt x="224815" y="135978"/>
                  </a:lnTo>
                  <a:lnTo>
                    <a:pt x="232803" y="137083"/>
                  </a:lnTo>
                  <a:lnTo>
                    <a:pt x="240893" y="137375"/>
                  </a:lnTo>
                  <a:lnTo>
                    <a:pt x="247688" y="143268"/>
                  </a:lnTo>
                  <a:lnTo>
                    <a:pt x="284111" y="343573"/>
                  </a:lnTo>
                  <a:lnTo>
                    <a:pt x="306527" y="300570"/>
                  </a:lnTo>
                  <a:lnTo>
                    <a:pt x="312432" y="297014"/>
                  </a:lnTo>
                  <a:lnTo>
                    <a:pt x="456971" y="297014"/>
                  </a:lnTo>
                  <a:lnTo>
                    <a:pt x="494449" y="255409"/>
                  </a:lnTo>
                  <a:lnTo>
                    <a:pt x="495452" y="253809"/>
                  </a:lnTo>
                  <a:lnTo>
                    <a:pt x="496201" y="252133"/>
                  </a:lnTo>
                  <a:lnTo>
                    <a:pt x="509701" y="228015"/>
                  </a:lnTo>
                  <a:lnTo>
                    <a:pt x="520509" y="204266"/>
                  </a:lnTo>
                  <a:lnTo>
                    <a:pt x="527697" y="179616"/>
                  </a:lnTo>
                  <a:lnTo>
                    <a:pt x="530301" y="152781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02704" y="193814"/>
              <a:ext cx="4624737" cy="443119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3066" y="195024"/>
            <a:ext cx="2064104" cy="23875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185323" y="5750066"/>
            <a:ext cx="185864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50" dirty="0">
                <a:solidFill>
                  <a:srgbClr val="F6FAFF"/>
                </a:solidFill>
                <a:latin typeface="Arial MT"/>
                <a:cs typeface="Arial MT"/>
              </a:rPr>
              <a:t>Reduces</a:t>
            </a:r>
            <a:r>
              <a:rPr sz="2200" spc="-65" dirty="0">
                <a:solidFill>
                  <a:srgbClr val="F6FAFF"/>
                </a:solidFill>
                <a:latin typeface="Arial MT"/>
                <a:cs typeface="Arial MT"/>
              </a:rPr>
              <a:t> </a:t>
            </a:r>
            <a:r>
              <a:rPr sz="2200" spc="-20" dirty="0">
                <a:solidFill>
                  <a:srgbClr val="F6FAFF"/>
                </a:solidFill>
                <a:latin typeface="Arial MT"/>
                <a:cs typeface="Arial MT"/>
              </a:rPr>
              <a:t>HAIs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7486" y="5543567"/>
            <a:ext cx="3679429" cy="770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5980" marR="5080" indent="-843915">
              <a:lnSpc>
                <a:spcPct val="116500"/>
              </a:lnSpc>
              <a:spcBef>
                <a:spcPts val="100"/>
              </a:spcBef>
            </a:pPr>
            <a:r>
              <a:rPr sz="2200" spc="114" dirty="0">
                <a:solidFill>
                  <a:srgbClr val="FFFFFF"/>
                </a:solidFill>
                <a:latin typeface="Arial MT"/>
                <a:cs typeface="Arial MT"/>
              </a:rPr>
              <a:t>Promoting</a:t>
            </a:r>
            <a:r>
              <a:rPr sz="22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IN" sz="2200" spc="175" dirty="0">
                <a:solidFill>
                  <a:srgbClr val="FFFFFF"/>
                </a:solidFill>
                <a:latin typeface="Arial MT"/>
                <a:cs typeface="Arial MT"/>
              </a:rPr>
              <a:t>disease-free</a:t>
            </a:r>
            <a:r>
              <a:rPr sz="2200" spc="1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IN" sz="2200" spc="114" dirty="0">
                <a:solidFill>
                  <a:srgbClr val="FFFFFF"/>
                </a:solidFill>
                <a:latin typeface="Arial MT"/>
                <a:cs typeface="Arial MT"/>
              </a:rPr>
              <a:t>environment</a:t>
            </a:r>
            <a:endParaRPr sz="2200" dirty="0">
              <a:latin typeface="Arial MT"/>
              <a:cs typeface="Arial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389654" y="409832"/>
            <a:ext cx="10266045" cy="1797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59255" marR="5080" indent="-1647189">
              <a:lnSpc>
                <a:spcPct val="116300"/>
              </a:lnSpc>
              <a:spcBef>
                <a:spcPts val="95"/>
              </a:spcBef>
            </a:pPr>
            <a:r>
              <a:rPr spc="265" dirty="0"/>
              <a:t>Infection</a:t>
            </a:r>
            <a:r>
              <a:rPr spc="-135" dirty="0"/>
              <a:t> </a:t>
            </a:r>
            <a:r>
              <a:rPr spc="229" dirty="0"/>
              <a:t>Prevention</a:t>
            </a:r>
            <a:r>
              <a:rPr spc="-130" dirty="0"/>
              <a:t> </a:t>
            </a:r>
            <a:r>
              <a:rPr spc="300" dirty="0"/>
              <a:t>&amp;</a:t>
            </a:r>
            <a:r>
              <a:rPr spc="-130" dirty="0"/>
              <a:t> </a:t>
            </a:r>
            <a:r>
              <a:rPr spc="335" dirty="0"/>
              <a:t>Control</a:t>
            </a:r>
            <a:r>
              <a:rPr spc="-135" dirty="0"/>
              <a:t> </a:t>
            </a:r>
            <a:r>
              <a:rPr spc="135" dirty="0"/>
              <a:t>as </a:t>
            </a:r>
            <a:r>
              <a:rPr spc="455" dirty="0"/>
              <a:t>Part</a:t>
            </a:r>
            <a:r>
              <a:rPr spc="-140" dirty="0"/>
              <a:t> </a:t>
            </a:r>
            <a:r>
              <a:rPr spc="570" dirty="0"/>
              <a:t>of</a:t>
            </a:r>
            <a:r>
              <a:rPr spc="-140" dirty="0"/>
              <a:t> </a:t>
            </a:r>
            <a:r>
              <a:rPr spc="315" dirty="0"/>
              <a:t>Patient</a:t>
            </a:r>
            <a:r>
              <a:rPr spc="-135" dirty="0"/>
              <a:t> </a:t>
            </a:r>
            <a:r>
              <a:rPr spc="390" dirty="0"/>
              <a:t>Safety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94590" y="3287038"/>
            <a:ext cx="10361295" cy="166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30" dirty="0">
                <a:latin typeface="Verdana"/>
                <a:cs typeface="Verdana"/>
              </a:rPr>
              <a:t>Infection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Prevention</a:t>
            </a:r>
            <a:r>
              <a:rPr sz="2500" spc="-210" dirty="0">
                <a:latin typeface="Verdana"/>
                <a:cs typeface="Verdana"/>
              </a:rPr>
              <a:t> </a:t>
            </a:r>
            <a:r>
              <a:rPr sz="2500" spc="-45" dirty="0">
                <a:latin typeface="Verdana"/>
                <a:cs typeface="Verdana"/>
              </a:rPr>
              <a:t>and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Control</a:t>
            </a:r>
            <a:r>
              <a:rPr sz="2500" spc="-210" dirty="0">
                <a:latin typeface="Verdana"/>
                <a:cs typeface="Verdana"/>
              </a:rPr>
              <a:t> </a:t>
            </a:r>
            <a:r>
              <a:rPr sz="2500" spc="-170" dirty="0">
                <a:latin typeface="Verdana"/>
                <a:cs typeface="Verdana"/>
              </a:rPr>
              <a:t>(IPC)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45" dirty="0">
                <a:latin typeface="Verdana"/>
                <a:cs typeface="Verdana"/>
              </a:rPr>
              <a:t>is</a:t>
            </a:r>
            <a:r>
              <a:rPr sz="2500" spc="-210" dirty="0">
                <a:latin typeface="Verdana"/>
                <a:cs typeface="Verdana"/>
              </a:rPr>
              <a:t> </a:t>
            </a:r>
            <a:r>
              <a:rPr sz="2500" spc="-120" dirty="0">
                <a:latin typeface="Verdana"/>
                <a:cs typeface="Verdana"/>
              </a:rPr>
              <a:t>a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crucial</a:t>
            </a:r>
            <a:r>
              <a:rPr sz="2500" spc="-210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aspect</a:t>
            </a:r>
            <a:r>
              <a:rPr sz="2500" spc="-210" dirty="0">
                <a:latin typeface="Verdana"/>
                <a:cs typeface="Verdana"/>
              </a:rPr>
              <a:t> </a:t>
            </a:r>
            <a:r>
              <a:rPr sz="2500" spc="55" dirty="0">
                <a:latin typeface="Verdana"/>
                <a:cs typeface="Verdana"/>
              </a:rPr>
              <a:t>of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patient</a:t>
            </a:r>
            <a:endParaRPr sz="2500">
              <a:latin typeface="Verdana"/>
              <a:cs typeface="Verdana"/>
            </a:endParaRPr>
          </a:p>
          <a:p>
            <a:pPr marL="436880" marR="174625" indent="-254635">
              <a:lnSpc>
                <a:spcPct val="165000"/>
              </a:lnSpc>
            </a:pPr>
            <a:r>
              <a:rPr sz="2500" spc="-65" dirty="0">
                <a:latin typeface="Verdana"/>
                <a:cs typeface="Verdana"/>
              </a:rPr>
              <a:t>safety,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spc="-90" dirty="0">
                <a:latin typeface="Verdana"/>
                <a:cs typeface="Verdana"/>
              </a:rPr>
              <a:t>aiming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to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spc="-25" dirty="0">
                <a:latin typeface="Verdana"/>
                <a:cs typeface="Verdana"/>
              </a:rPr>
              <a:t>prevent</a:t>
            </a:r>
            <a:r>
              <a:rPr sz="2500" spc="-175" dirty="0">
                <a:latin typeface="Verdana"/>
                <a:cs typeface="Verdana"/>
              </a:rPr>
              <a:t> </a:t>
            </a:r>
            <a:r>
              <a:rPr sz="2500" spc="-45" dirty="0">
                <a:latin typeface="Verdana"/>
                <a:cs typeface="Verdana"/>
              </a:rPr>
              <a:t>healthcare-</a:t>
            </a:r>
            <a:r>
              <a:rPr sz="2500" spc="-25" dirty="0">
                <a:latin typeface="Verdana"/>
                <a:cs typeface="Verdana"/>
              </a:rPr>
              <a:t>associated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infections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spc="-80" dirty="0">
                <a:latin typeface="Verdana"/>
                <a:cs typeface="Verdana"/>
              </a:rPr>
              <a:t>(HAIs) </a:t>
            </a:r>
            <a:r>
              <a:rPr sz="2500" spc="-45" dirty="0">
                <a:latin typeface="Verdana"/>
                <a:cs typeface="Verdana"/>
              </a:rPr>
              <a:t>and</a:t>
            </a:r>
            <a:r>
              <a:rPr sz="2500" spc="-195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protect</a:t>
            </a:r>
            <a:r>
              <a:rPr sz="2500" spc="-190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both</a:t>
            </a:r>
            <a:r>
              <a:rPr sz="2500" spc="-190" dirty="0">
                <a:latin typeface="Verdana"/>
                <a:cs typeface="Verdana"/>
              </a:rPr>
              <a:t> </a:t>
            </a:r>
            <a:r>
              <a:rPr sz="2500" spc="-25" dirty="0">
                <a:latin typeface="Verdana"/>
                <a:cs typeface="Verdana"/>
              </a:rPr>
              <a:t>patients</a:t>
            </a:r>
            <a:r>
              <a:rPr sz="2500" spc="-190" dirty="0">
                <a:latin typeface="Verdana"/>
                <a:cs typeface="Verdana"/>
              </a:rPr>
              <a:t> </a:t>
            </a:r>
            <a:r>
              <a:rPr sz="2500" spc="-45" dirty="0">
                <a:latin typeface="Verdana"/>
                <a:cs typeface="Verdana"/>
              </a:rPr>
              <a:t>and</a:t>
            </a:r>
            <a:r>
              <a:rPr sz="2500" spc="-190" dirty="0">
                <a:latin typeface="Verdana"/>
                <a:cs typeface="Verdana"/>
              </a:rPr>
              <a:t> </a:t>
            </a:r>
            <a:r>
              <a:rPr sz="2500" spc="-30" dirty="0">
                <a:latin typeface="Verdana"/>
                <a:cs typeface="Verdana"/>
              </a:rPr>
              <a:t>healthcare</a:t>
            </a:r>
            <a:r>
              <a:rPr sz="2500" spc="-195" dirty="0">
                <a:latin typeface="Verdana"/>
                <a:cs typeface="Verdana"/>
              </a:rPr>
              <a:t> </a:t>
            </a:r>
            <a:r>
              <a:rPr sz="2500" spc="-70" dirty="0">
                <a:latin typeface="Verdana"/>
                <a:cs typeface="Verdana"/>
              </a:rPr>
              <a:t>workers</a:t>
            </a:r>
            <a:r>
              <a:rPr sz="2500" spc="-190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from</a:t>
            </a:r>
            <a:r>
              <a:rPr sz="2500" spc="-190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harm.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91489" y="5750066"/>
            <a:ext cx="262953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55" dirty="0">
                <a:solidFill>
                  <a:srgbClr val="F6FAFF"/>
                </a:solidFill>
                <a:latin typeface="Arial MT"/>
                <a:cs typeface="Arial MT"/>
              </a:rPr>
              <a:t>Principle</a:t>
            </a:r>
            <a:r>
              <a:rPr sz="2200" spc="-60" dirty="0">
                <a:solidFill>
                  <a:srgbClr val="F6FAFF"/>
                </a:solidFill>
                <a:latin typeface="Arial MT"/>
                <a:cs typeface="Arial MT"/>
              </a:rPr>
              <a:t> </a:t>
            </a:r>
            <a:r>
              <a:rPr sz="2200" spc="245" dirty="0">
                <a:solidFill>
                  <a:srgbClr val="F6FAFF"/>
                </a:solidFill>
                <a:latin typeface="Arial MT"/>
                <a:cs typeface="Arial MT"/>
              </a:rPr>
              <a:t>of</a:t>
            </a:r>
            <a:r>
              <a:rPr sz="2200" spc="-55" dirty="0">
                <a:solidFill>
                  <a:srgbClr val="F6FA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6FAFF"/>
                </a:solidFill>
                <a:latin typeface="Arial MT"/>
                <a:cs typeface="Arial MT"/>
              </a:rPr>
              <a:t>Asepsis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105667" y="5721610"/>
            <a:ext cx="32143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F6FAFF"/>
                </a:solidFill>
                <a:latin typeface="Arial MT"/>
                <a:cs typeface="Arial MT"/>
              </a:rPr>
              <a:t>ICP</a:t>
            </a:r>
            <a:r>
              <a:rPr sz="2200" spc="35" dirty="0">
                <a:solidFill>
                  <a:srgbClr val="F6FA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6FAFF"/>
                </a:solidFill>
                <a:latin typeface="Arial MT"/>
                <a:cs typeface="Arial MT"/>
              </a:rPr>
              <a:t>in</a:t>
            </a:r>
            <a:r>
              <a:rPr sz="2200" spc="40" dirty="0">
                <a:solidFill>
                  <a:srgbClr val="F6FA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6FAFF"/>
                </a:solidFill>
                <a:latin typeface="Arial MT"/>
                <a:cs typeface="Arial MT"/>
              </a:rPr>
              <a:t>Special</a:t>
            </a:r>
            <a:r>
              <a:rPr sz="2200" spc="35" dirty="0">
                <a:solidFill>
                  <a:srgbClr val="F6FAFF"/>
                </a:solidFill>
                <a:latin typeface="Arial MT"/>
                <a:cs typeface="Arial MT"/>
              </a:rPr>
              <a:t> </a:t>
            </a:r>
            <a:r>
              <a:rPr sz="2200" spc="95" dirty="0">
                <a:solidFill>
                  <a:srgbClr val="F6FAFF"/>
                </a:solidFill>
                <a:latin typeface="Arial MT"/>
                <a:cs typeface="Arial MT"/>
              </a:rPr>
              <a:t>situations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87320" y="6842695"/>
            <a:ext cx="3554729" cy="150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3999"/>
              </a:lnSpc>
              <a:spcBef>
                <a:spcPts val="100"/>
              </a:spcBef>
            </a:pP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Maintain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hygiene,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ensure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clean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water,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0" dirty="0">
                <a:solidFill>
                  <a:srgbClr val="FFFFFF"/>
                </a:solidFill>
                <a:latin typeface="Arial Black"/>
                <a:cs typeface="Arial Black"/>
              </a:rPr>
              <a:t>promote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50" dirty="0">
                <a:solidFill>
                  <a:srgbClr val="FFFFFF"/>
                </a:solidFill>
                <a:latin typeface="Arial Black"/>
                <a:cs typeface="Arial Black"/>
              </a:rPr>
              <a:t>vaccines,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70" dirty="0">
                <a:solidFill>
                  <a:srgbClr val="FFFFFF"/>
                </a:solidFill>
                <a:latin typeface="Arial Black"/>
                <a:cs typeface="Arial Black"/>
              </a:rPr>
              <a:t>enforce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IPC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45" dirty="0">
                <a:solidFill>
                  <a:srgbClr val="FFFFFF"/>
                </a:solidFill>
                <a:latin typeface="Arial Black"/>
                <a:cs typeface="Arial Black"/>
              </a:rPr>
              <a:t>measures,</a:t>
            </a: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and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 Black"/>
                <a:cs typeface="Arial Black"/>
              </a:rPr>
              <a:t>raise </a:t>
            </a:r>
            <a:r>
              <a:rPr sz="1700" spc="-170" dirty="0">
                <a:solidFill>
                  <a:srgbClr val="FFFFFF"/>
                </a:solidFill>
                <a:latin typeface="Arial Black"/>
                <a:cs typeface="Arial Black"/>
              </a:rPr>
              <a:t>awareness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about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healthy </a:t>
            </a:r>
            <a:r>
              <a:rPr sz="1700" spc="-35" dirty="0">
                <a:solidFill>
                  <a:srgbClr val="FFFFFF"/>
                </a:solidFill>
                <a:latin typeface="Arial Black"/>
                <a:cs typeface="Arial Black"/>
              </a:rPr>
              <a:t>practices.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59875" y="6842695"/>
            <a:ext cx="3824604" cy="1206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999"/>
              </a:lnSpc>
              <a:spcBef>
                <a:spcPts val="100"/>
              </a:spcBef>
            </a:pPr>
            <a:r>
              <a:rPr sz="1700" spc="-155" dirty="0">
                <a:solidFill>
                  <a:srgbClr val="FFFFFF"/>
                </a:solidFill>
                <a:latin typeface="Arial Black"/>
                <a:cs typeface="Arial Black"/>
              </a:rPr>
              <a:t>Asepsis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ensures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0" dirty="0">
                <a:solidFill>
                  <a:srgbClr val="FFFFFF"/>
                </a:solidFill>
                <a:latin typeface="Arial Black"/>
                <a:cs typeface="Arial Black"/>
              </a:rPr>
              <a:t>sterility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 Black"/>
                <a:cs typeface="Arial Black"/>
              </a:rPr>
              <a:t>by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preventing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pathogens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through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35" dirty="0">
                <a:solidFill>
                  <a:srgbClr val="FFFFFF"/>
                </a:solidFill>
                <a:latin typeface="Arial Black"/>
                <a:cs typeface="Arial Black"/>
              </a:rPr>
              <a:t>hand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hygiene,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sterile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tools,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 Black"/>
                <a:cs typeface="Arial Black"/>
              </a:rPr>
              <a:t>clean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surfaces,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and</a:t>
            </a: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75" dirty="0">
                <a:solidFill>
                  <a:srgbClr val="FFFFFF"/>
                </a:solidFill>
                <a:latin typeface="Arial Black"/>
                <a:cs typeface="Arial Black"/>
              </a:rPr>
              <a:t>proper</a:t>
            </a: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55" dirty="0">
                <a:solidFill>
                  <a:srgbClr val="FFFFFF"/>
                </a:solidFill>
                <a:latin typeface="Arial Black"/>
                <a:cs typeface="Arial Black"/>
              </a:rPr>
              <a:t>PPE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 Black"/>
                <a:cs typeface="Arial Black"/>
              </a:rPr>
              <a:t>use.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039201" y="6842695"/>
            <a:ext cx="3347720" cy="1206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3999"/>
              </a:lnSpc>
              <a:spcBef>
                <a:spcPts val="100"/>
              </a:spcBef>
            </a:pP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Focused IPC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50" dirty="0">
                <a:solidFill>
                  <a:srgbClr val="FFFFFF"/>
                </a:solidFill>
                <a:latin typeface="Arial Black"/>
                <a:cs typeface="Arial Black"/>
              </a:rPr>
              <a:t>measures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80" dirty="0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ICUs, </a:t>
            </a:r>
            <a:r>
              <a:rPr sz="1700" spc="-165" dirty="0">
                <a:solidFill>
                  <a:srgbClr val="FFFFFF"/>
                </a:solidFill>
                <a:latin typeface="Arial Black"/>
                <a:cs typeface="Arial Black"/>
              </a:rPr>
              <a:t>OTs,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and</a:t>
            </a: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dialysis</a:t>
            </a: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units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85" dirty="0">
                <a:solidFill>
                  <a:srgbClr val="FFFFFF"/>
                </a:solidFill>
                <a:latin typeface="Arial Black"/>
                <a:cs typeface="Arial Black"/>
              </a:rPr>
              <a:t>maintain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sterility,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lower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infections,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 Black"/>
                <a:cs typeface="Arial Black"/>
              </a:rPr>
              <a:t>and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boost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patient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safety.</a:t>
            </a:r>
            <a:endParaRPr sz="17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</TotalTime>
  <Words>1305</Words>
  <Application>Microsoft Office PowerPoint</Application>
  <PresentationFormat>Custom</PresentationFormat>
  <Paragraphs>136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 Black</vt:lpstr>
      <vt:lpstr>Arial MT</vt:lpstr>
      <vt:lpstr>Calibri</vt:lpstr>
      <vt:lpstr>Lucida Sans Unicode</vt:lpstr>
      <vt:lpstr>Noto Sans</vt:lpstr>
      <vt:lpstr>Tahoma</vt:lpstr>
      <vt:lpstr>Verdana</vt:lpstr>
      <vt:lpstr>Wingdings</vt:lpstr>
      <vt:lpstr>Office Theme</vt:lpstr>
      <vt:lpstr>Health Care-Associated Infections (HAIs) and Infection Prevention &amp; Control</vt:lpstr>
      <vt:lpstr>Understanding Health Care-Associated Infections (HAIs)…..</vt:lpstr>
      <vt:lpstr>World-wide Impact of Health Care-Associated Infections (HAIs)</vt:lpstr>
      <vt:lpstr>Indian Burden of Health Care-Associated Infections (HAIs)</vt:lpstr>
      <vt:lpstr>Impact of HAIs on Patient Safety</vt:lpstr>
      <vt:lpstr>Catheter-associated urinary tract infections (CAUTI)</vt:lpstr>
      <vt:lpstr>Associated Risks of HAIs</vt:lpstr>
      <vt:lpstr>Infection Prevention &amp; Control (IPC) Strategies to prevent HAIs</vt:lpstr>
      <vt:lpstr>Infection Prevention &amp; Control as Part of Patient Safety</vt:lpstr>
      <vt:lpstr>Infection Prevention &amp; Control as Part of Staff Safety</vt:lpstr>
      <vt:lpstr>Role of IPC Team in promoting patient safety</vt:lpstr>
      <vt:lpstr>National Guidelines and Policies for IPC in India</vt:lpstr>
      <vt:lpstr>WHO’s Core Component Strategies to Prevent HAIs</vt:lpstr>
      <vt:lpstr>Challenges in Infection Prevention &amp; Control in India</vt:lpstr>
      <vt:lpstr>Implementing Effective IPC Strategies in India to overcome Challenges</vt:lpstr>
      <vt:lpstr>Summarizing Key Components of Infection Prevention &amp; Control</vt:lpstr>
      <vt:lpstr>Take Home Message</vt:lpstr>
      <vt:lpstr>References:    1) WHO. Report on the burden of endemic health care-associated infection worldwide. Geneva: World Health Organization, 2011.  2) Global infection prevention and control priorities 2018–22: a call for action, The Lancet  3)Health-care-associated bloodstream and urinary tract infections in a network of hospitals in India: a multicenter, hospital-based, prospective surveillance study. Lancet Glob Health. 2023;11(3):e123–e134. https://www.thelancet.com/journals/langlo/article/PIIS2214-109X(22)00317-5/fulltext  4) Ministry of Health and Family Welfare. Guidelines for the implementation of the “Kayakalp” initiative. New Delhi: Ministry of Health And Family Welfare, Government of India, 2018.  5) WHO. Minimum requirements for infection prevention and control programmes. Geneva: World Health Organization, 2019.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Care-Associated Infections (HAIs) and Infection Prevention &amp; Control</dc:title>
  <dc:creator>Micro AIIMS Rajkot</dc:creator>
  <cp:keywords>DAGhaYWEyi4,BAE2Ea4eo38,0</cp:keywords>
  <cp:lastModifiedBy>MAYURI UMRAO</cp:lastModifiedBy>
  <cp:revision>24</cp:revision>
  <dcterms:created xsi:type="dcterms:W3CDTF">2025-04-14T07:02:33Z</dcterms:created>
  <dcterms:modified xsi:type="dcterms:W3CDTF">2025-04-15T10:38:23Z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2025-04-04T00:00:00Z</vt:filetime>
  </property>
  <property fmtid="{D5CDD505-2E9C-101B-9397-08002B2CF9AE}" pid="3" name="Creator">
    <vt:lpwstr>Canva</vt:lpwstr>
  </property>
  <property fmtid="{D5CDD505-2E9C-101B-9397-08002B2CF9AE}" pid="4" name="LastSaved">
    <vt:filetime>2025-04-14T00:00:00Z</vt:filetime>
  </property>
  <property fmtid="{D5CDD505-2E9C-101B-9397-08002B2CF9AE}" pid="5" name="Producer">
    <vt:lpwstr>Canva</vt:lpwstr>
  </property>
  <property fmtid="{D5CDD505-2E9C-101B-9397-08002B2CF9AE}" pid="6" name="containsAiGeneratedContent">
    <vt:lpwstr>Yes</vt:lpwstr>
  </property>
</Properties>
</file>